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2" r:id="rId1"/>
  </p:sldMasterIdLst>
  <p:notesMasterIdLst>
    <p:notesMasterId r:id="rId78"/>
  </p:notesMasterIdLst>
  <p:handoutMasterIdLst>
    <p:handoutMasterId r:id="rId79"/>
  </p:handoutMasterIdLst>
  <p:sldIdLst>
    <p:sldId id="356" r:id="rId2"/>
    <p:sldId id="357" r:id="rId3"/>
    <p:sldId id="574" r:id="rId4"/>
    <p:sldId id="577" r:id="rId5"/>
    <p:sldId id="578" r:id="rId6"/>
    <p:sldId id="591" r:id="rId7"/>
    <p:sldId id="592" r:id="rId8"/>
    <p:sldId id="593" r:id="rId9"/>
    <p:sldId id="594" r:id="rId10"/>
    <p:sldId id="595" r:id="rId11"/>
    <p:sldId id="596" r:id="rId12"/>
    <p:sldId id="597" r:id="rId13"/>
    <p:sldId id="598" r:id="rId14"/>
    <p:sldId id="599" r:id="rId15"/>
    <p:sldId id="604" r:id="rId16"/>
    <p:sldId id="609" r:id="rId17"/>
    <p:sldId id="610" r:id="rId18"/>
    <p:sldId id="611" r:id="rId19"/>
    <p:sldId id="612" r:id="rId20"/>
    <p:sldId id="613" r:id="rId21"/>
    <p:sldId id="614" r:id="rId22"/>
    <p:sldId id="615" r:id="rId23"/>
    <p:sldId id="616" r:id="rId24"/>
    <p:sldId id="617" r:id="rId25"/>
    <p:sldId id="618" r:id="rId26"/>
    <p:sldId id="619" r:id="rId27"/>
    <p:sldId id="620" r:id="rId28"/>
    <p:sldId id="621" r:id="rId29"/>
    <p:sldId id="622" r:id="rId30"/>
    <p:sldId id="624" r:id="rId31"/>
    <p:sldId id="625" r:id="rId32"/>
    <p:sldId id="626" r:id="rId33"/>
    <p:sldId id="628" r:id="rId34"/>
    <p:sldId id="629" r:id="rId35"/>
    <p:sldId id="630" r:id="rId36"/>
    <p:sldId id="631" r:id="rId37"/>
    <p:sldId id="632" r:id="rId38"/>
    <p:sldId id="637" r:id="rId39"/>
    <p:sldId id="638" r:id="rId40"/>
    <p:sldId id="639" r:id="rId41"/>
    <p:sldId id="640" r:id="rId42"/>
    <p:sldId id="641" r:id="rId43"/>
    <p:sldId id="642" r:id="rId44"/>
    <p:sldId id="643" r:id="rId45"/>
    <p:sldId id="644" r:id="rId46"/>
    <p:sldId id="645" r:id="rId47"/>
    <p:sldId id="646" r:id="rId48"/>
    <p:sldId id="648" r:id="rId49"/>
    <p:sldId id="649" r:id="rId50"/>
    <p:sldId id="650" r:id="rId51"/>
    <p:sldId id="651" r:id="rId52"/>
    <p:sldId id="652" r:id="rId53"/>
    <p:sldId id="653" r:id="rId54"/>
    <p:sldId id="654" r:id="rId55"/>
    <p:sldId id="655" r:id="rId56"/>
    <p:sldId id="656" r:id="rId57"/>
    <p:sldId id="657" r:id="rId58"/>
    <p:sldId id="658" r:id="rId59"/>
    <p:sldId id="659" r:id="rId60"/>
    <p:sldId id="647" r:id="rId61"/>
    <p:sldId id="660" r:id="rId62"/>
    <p:sldId id="661" r:id="rId63"/>
    <p:sldId id="662" r:id="rId64"/>
    <p:sldId id="663" r:id="rId65"/>
    <p:sldId id="665" r:id="rId66"/>
    <p:sldId id="666" r:id="rId67"/>
    <p:sldId id="669" r:id="rId68"/>
    <p:sldId id="670" r:id="rId69"/>
    <p:sldId id="664" r:id="rId70"/>
    <p:sldId id="671" r:id="rId71"/>
    <p:sldId id="672" r:id="rId72"/>
    <p:sldId id="673" r:id="rId73"/>
    <p:sldId id="674" r:id="rId74"/>
    <p:sldId id="676" r:id="rId75"/>
    <p:sldId id="677" r:id="rId76"/>
    <p:sldId id="430" r:id="rId77"/>
  </p:sldIdLst>
  <p:sldSz cx="9144000" cy="6858000" type="screen4x3"/>
  <p:notesSz cx="6858000" cy="9144000"/>
  <p:custDataLst>
    <p:tags r:id="rId80"/>
  </p:custDataLst>
  <p:defaultTextStyle>
    <a:defPPr>
      <a:defRPr lang="en-US"/>
    </a:defPPr>
    <a:lvl1pPr algn="l" rtl="0" fontAlgn="base">
      <a:lnSpc>
        <a:spcPct val="70000"/>
      </a:lnSpc>
      <a:spcBef>
        <a:spcPct val="50000"/>
      </a:spcBef>
      <a:spcAft>
        <a:spcPct val="0"/>
      </a:spcAft>
      <a:defRPr sz="1400" kern="1200">
        <a:solidFill>
          <a:schemeClr val="tx1"/>
        </a:solidFill>
        <a:latin typeface="Courier New" pitchFamily="49" charset="0"/>
        <a:ea typeface="+mn-ea"/>
        <a:cs typeface="+mn-cs"/>
      </a:defRPr>
    </a:lvl1pPr>
    <a:lvl2pPr marL="457200" algn="l" rtl="0" fontAlgn="base">
      <a:lnSpc>
        <a:spcPct val="70000"/>
      </a:lnSpc>
      <a:spcBef>
        <a:spcPct val="50000"/>
      </a:spcBef>
      <a:spcAft>
        <a:spcPct val="0"/>
      </a:spcAft>
      <a:defRPr sz="1400" kern="1200">
        <a:solidFill>
          <a:schemeClr val="tx1"/>
        </a:solidFill>
        <a:latin typeface="Courier New" pitchFamily="49" charset="0"/>
        <a:ea typeface="+mn-ea"/>
        <a:cs typeface="+mn-cs"/>
      </a:defRPr>
    </a:lvl2pPr>
    <a:lvl3pPr marL="914400" algn="l" rtl="0" fontAlgn="base">
      <a:lnSpc>
        <a:spcPct val="70000"/>
      </a:lnSpc>
      <a:spcBef>
        <a:spcPct val="50000"/>
      </a:spcBef>
      <a:spcAft>
        <a:spcPct val="0"/>
      </a:spcAft>
      <a:defRPr sz="1400" kern="1200">
        <a:solidFill>
          <a:schemeClr val="tx1"/>
        </a:solidFill>
        <a:latin typeface="Courier New" pitchFamily="49" charset="0"/>
        <a:ea typeface="+mn-ea"/>
        <a:cs typeface="+mn-cs"/>
      </a:defRPr>
    </a:lvl3pPr>
    <a:lvl4pPr marL="1371600" algn="l" rtl="0" fontAlgn="base">
      <a:lnSpc>
        <a:spcPct val="70000"/>
      </a:lnSpc>
      <a:spcBef>
        <a:spcPct val="50000"/>
      </a:spcBef>
      <a:spcAft>
        <a:spcPct val="0"/>
      </a:spcAft>
      <a:defRPr sz="1400" kern="1200">
        <a:solidFill>
          <a:schemeClr val="tx1"/>
        </a:solidFill>
        <a:latin typeface="Courier New" pitchFamily="49" charset="0"/>
        <a:ea typeface="+mn-ea"/>
        <a:cs typeface="+mn-cs"/>
      </a:defRPr>
    </a:lvl4pPr>
    <a:lvl5pPr marL="1828800" algn="l" rtl="0" fontAlgn="base">
      <a:lnSpc>
        <a:spcPct val="70000"/>
      </a:lnSpc>
      <a:spcBef>
        <a:spcPct val="50000"/>
      </a:spcBef>
      <a:spcAft>
        <a:spcPct val="0"/>
      </a:spcAft>
      <a:defRPr sz="1400" kern="1200">
        <a:solidFill>
          <a:schemeClr val="tx1"/>
        </a:solidFill>
        <a:latin typeface="Courier New" pitchFamily="49" charset="0"/>
        <a:ea typeface="+mn-ea"/>
        <a:cs typeface="+mn-cs"/>
      </a:defRPr>
    </a:lvl5pPr>
    <a:lvl6pPr marL="2286000" algn="l" defTabSz="914400" rtl="0" eaLnBrk="1" latinLnBrk="0" hangingPunct="1">
      <a:defRPr sz="1400" kern="1200">
        <a:solidFill>
          <a:schemeClr val="tx1"/>
        </a:solidFill>
        <a:latin typeface="Courier New" pitchFamily="49" charset="0"/>
        <a:ea typeface="+mn-ea"/>
        <a:cs typeface="+mn-cs"/>
      </a:defRPr>
    </a:lvl6pPr>
    <a:lvl7pPr marL="2743200" algn="l" defTabSz="914400" rtl="0" eaLnBrk="1" latinLnBrk="0" hangingPunct="1">
      <a:defRPr sz="1400" kern="1200">
        <a:solidFill>
          <a:schemeClr val="tx1"/>
        </a:solidFill>
        <a:latin typeface="Courier New" pitchFamily="49" charset="0"/>
        <a:ea typeface="+mn-ea"/>
        <a:cs typeface="+mn-cs"/>
      </a:defRPr>
    </a:lvl7pPr>
    <a:lvl8pPr marL="3200400" algn="l" defTabSz="914400" rtl="0" eaLnBrk="1" latinLnBrk="0" hangingPunct="1">
      <a:defRPr sz="1400" kern="1200">
        <a:solidFill>
          <a:schemeClr val="tx1"/>
        </a:solidFill>
        <a:latin typeface="Courier New" pitchFamily="49" charset="0"/>
        <a:ea typeface="+mn-ea"/>
        <a:cs typeface="+mn-cs"/>
      </a:defRPr>
    </a:lvl8pPr>
    <a:lvl9pPr marL="3657600" algn="l" defTabSz="914400" rtl="0" eaLnBrk="1" latinLnBrk="0" hangingPunct="1">
      <a:defRPr sz="1400" kern="1200">
        <a:solidFill>
          <a:schemeClr val="tx1"/>
        </a:solidFill>
        <a:latin typeface="Courier New" pitchFamily="49" charset="0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ptech" initials="A" lastIdx="45" clrIdx="0"/>
  <p:cmAuthor id="1" name="n.bami" initials="n" lastIdx="2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E4C"/>
    <a:srgbClr val="007E39"/>
    <a:srgbClr val="F61828"/>
    <a:srgbClr val="FFFF99"/>
    <a:srgbClr val="0036A2"/>
    <a:srgbClr val="4411D5"/>
    <a:srgbClr val="C0007B"/>
    <a:srgbClr val="AC1418"/>
    <a:srgbClr val="FFCC00"/>
    <a:srgbClr val="6B88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707" autoAdjust="0"/>
    <p:restoredTop sz="95915" autoAdjust="0"/>
  </p:normalViewPr>
  <p:slideViewPr>
    <p:cSldViewPr>
      <p:cViewPr>
        <p:scale>
          <a:sx n="70" d="100"/>
          <a:sy n="70" d="100"/>
        </p:scale>
        <p:origin x="-1338" y="-13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7" d="100"/>
          <a:sy n="57" d="100"/>
        </p:scale>
        <p:origin x="-1398" y="-9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presProps" Target="presProps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gs" Target="tags/tag1.xml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notesMaster" Target="notesMasters/notesMaster1.xml"/><Relationship Id="rId81" Type="http://schemas.openxmlformats.org/officeDocument/2006/relationships/commentAuthors" Target="commentAuthor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#3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1#3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colorful1#3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colorful1#3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colorful1#3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colorful1#3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#3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#3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1#3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32F8FCF-EDF2-4321-B49C-D5DF3D295B52}" type="doc">
      <dgm:prSet loTypeId="urn:microsoft.com/office/officeart/2005/8/layout/vList2" loCatId="list" qsTypeId="urn:microsoft.com/office/officeart/2005/8/quickstyle/simple4" qsCatId="simple" csTypeId="urn:microsoft.com/office/officeart/2005/8/colors/colorful1#3" csCatId="colorful" phldr="1"/>
      <dgm:spPr/>
      <dgm:t>
        <a:bodyPr/>
        <a:lstStyle/>
        <a:p>
          <a:endParaRPr lang="en-US"/>
        </a:p>
      </dgm:t>
    </dgm:pt>
    <dgm:pt modelId="{4E1CD5B7-2CF3-44AA-979B-6F420433627D}">
      <dgm:prSet phldrT="[Text]" custT="1"/>
      <dgm:spPr/>
      <dgm:t>
        <a:bodyPr/>
        <a:lstStyle/>
        <a:p>
          <a:r>
            <a:rPr lang="en-US" sz="1800" dirty="0" smtClean="0"/>
            <a:t>Forms are used in Web pages to gather useful information about the visitors of the Website and send this information to application servers.</a:t>
          </a:r>
          <a:endParaRPr lang="en-US" sz="1800" dirty="0"/>
        </a:p>
      </dgm:t>
    </dgm:pt>
    <dgm:pt modelId="{FBC00986-3EA4-4861-B52A-BDA881DCC91F}" type="parTrans" cxnId="{EC90D957-0420-4F9F-B46E-78A7F7B0F39E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2809EA95-811D-4B67-9AD8-C4A1090D9C07}" type="sibTrans" cxnId="{EC90D957-0420-4F9F-B46E-78A7F7B0F39E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FC2A7E5C-B22A-46C4-9AFD-A55CEAE725CE}">
      <dgm:prSet phldrT="[Text]" custT="1"/>
      <dgm:spPr>
        <a:gradFill rotWithShape="0">
          <a:gsLst>
            <a:gs pos="0">
              <a:schemeClr val="accent3">
                <a:lumMod val="50000"/>
              </a:schemeClr>
            </a:gs>
            <a:gs pos="80000">
              <a:schemeClr val="accent3">
                <a:lumMod val="75000"/>
              </a:schemeClr>
            </a:gs>
            <a:gs pos="100000">
              <a:schemeClr val="accent3">
                <a:lumMod val="60000"/>
                <a:lumOff val="40000"/>
              </a:schemeClr>
            </a:gs>
          </a:gsLst>
          <a:lin ang="16200000" scaled="0"/>
        </a:gradFill>
      </dgm:spPr>
      <dgm:t>
        <a:bodyPr/>
        <a:lstStyle/>
        <a:p>
          <a:r>
            <a:rPr lang="en-US" sz="1800" dirty="0" smtClean="0"/>
            <a:t>Form consists of text fields, labels, drop-down lists, and other elements.</a:t>
          </a:r>
          <a:endParaRPr lang="en-US" sz="1800" dirty="0"/>
        </a:p>
      </dgm:t>
    </dgm:pt>
    <dgm:pt modelId="{4321AB2E-56BE-4B81-A95D-78D0C600BF84}" type="parTrans" cxnId="{2E46F766-50E7-4015-83C1-FEF6484316BF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D600FDB0-EB0D-494C-8ECC-EFA51A794305}" type="sibTrans" cxnId="{2E46F766-50E7-4015-83C1-FEF6484316BF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562882C0-AB97-4E3B-8D46-8E574B04BE56}">
      <dgm:prSet phldrT="[Text]" custT="1"/>
      <dgm:spPr/>
      <dgm:t>
        <a:bodyPr/>
        <a:lstStyle/>
        <a:p>
          <a:r>
            <a:rPr lang="en-US" sz="1800" dirty="0" smtClean="0"/>
            <a:t>You can create forms in Dreamweaver CS5 using the Forms objects.</a:t>
          </a:r>
          <a:endParaRPr lang="en-US" sz="1800" dirty="0"/>
        </a:p>
      </dgm:t>
    </dgm:pt>
    <dgm:pt modelId="{22DAB85A-2AC9-4DDD-B986-E5A7070B9054}" type="parTrans" cxnId="{E8D95785-E9E4-4618-B268-C90282AF6172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7363CEF2-942E-416F-BE41-E1618140DA9E}" type="sibTrans" cxnId="{E8D95785-E9E4-4618-B268-C90282AF6172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9FF9BD46-DE44-4B30-80ED-AC3A9E213A06}" type="pres">
      <dgm:prSet presAssocID="{D32F8FCF-EDF2-4321-B49C-D5DF3D295B52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88723AB-37EB-4EC2-B7B0-759657273835}" type="pres">
      <dgm:prSet presAssocID="{4E1CD5B7-2CF3-44AA-979B-6F420433627D}" presName="parentText" presStyleLbl="node1" presStyleIdx="0" presStyleCnt="3" custScaleY="64746" custLinFactNeighborY="-6114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877BAB3-7DBF-46AB-A039-BE8C107F0C8C}" type="pres">
      <dgm:prSet presAssocID="{2809EA95-811D-4B67-9AD8-C4A1090D9C07}" presName="spacer" presStyleCnt="0"/>
      <dgm:spPr/>
      <dgm:t>
        <a:bodyPr/>
        <a:lstStyle/>
        <a:p>
          <a:endParaRPr lang="en-US"/>
        </a:p>
      </dgm:t>
    </dgm:pt>
    <dgm:pt modelId="{0256FAD6-365E-4CAB-8266-8CECC71F7F52}" type="pres">
      <dgm:prSet presAssocID="{FC2A7E5C-B22A-46C4-9AFD-A55CEAE725CE}" presName="parentText" presStyleLbl="node1" presStyleIdx="1" presStyleCnt="3" custScaleY="67457" custLinFactNeighborY="-1635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88DBDBC-73BA-40D4-ACAA-61468FA8920B}" type="pres">
      <dgm:prSet presAssocID="{D600FDB0-EB0D-494C-8ECC-EFA51A794305}" presName="spacer" presStyleCnt="0"/>
      <dgm:spPr/>
      <dgm:t>
        <a:bodyPr/>
        <a:lstStyle/>
        <a:p>
          <a:endParaRPr lang="en-US"/>
        </a:p>
      </dgm:t>
    </dgm:pt>
    <dgm:pt modelId="{A6445519-E36D-458F-8F29-D286534B965D}" type="pres">
      <dgm:prSet presAssocID="{562882C0-AB97-4E3B-8D46-8E574B04BE56}" presName="parentText" presStyleLbl="node1" presStyleIdx="2" presStyleCnt="3" custScaleY="69022" custLinFactNeighborY="-2185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1049B81-9A68-4DB1-8F6F-2B1F0CF11C9A}" type="presOf" srcId="{4E1CD5B7-2CF3-44AA-979B-6F420433627D}" destId="{388723AB-37EB-4EC2-B7B0-759657273835}" srcOrd="0" destOrd="0" presId="urn:microsoft.com/office/officeart/2005/8/layout/vList2"/>
    <dgm:cxn modelId="{E8D95785-E9E4-4618-B268-C90282AF6172}" srcId="{D32F8FCF-EDF2-4321-B49C-D5DF3D295B52}" destId="{562882C0-AB97-4E3B-8D46-8E574B04BE56}" srcOrd="2" destOrd="0" parTransId="{22DAB85A-2AC9-4DDD-B986-E5A7070B9054}" sibTransId="{7363CEF2-942E-416F-BE41-E1618140DA9E}"/>
    <dgm:cxn modelId="{AADE774A-A9F8-45A3-A849-9D7B57D713AD}" type="presOf" srcId="{FC2A7E5C-B22A-46C4-9AFD-A55CEAE725CE}" destId="{0256FAD6-365E-4CAB-8266-8CECC71F7F52}" srcOrd="0" destOrd="0" presId="urn:microsoft.com/office/officeart/2005/8/layout/vList2"/>
    <dgm:cxn modelId="{310279F9-618A-44F2-95F0-185EAAC36D53}" type="presOf" srcId="{D32F8FCF-EDF2-4321-B49C-D5DF3D295B52}" destId="{9FF9BD46-DE44-4B30-80ED-AC3A9E213A06}" srcOrd="0" destOrd="0" presId="urn:microsoft.com/office/officeart/2005/8/layout/vList2"/>
    <dgm:cxn modelId="{EC90D957-0420-4F9F-B46E-78A7F7B0F39E}" srcId="{D32F8FCF-EDF2-4321-B49C-D5DF3D295B52}" destId="{4E1CD5B7-2CF3-44AA-979B-6F420433627D}" srcOrd="0" destOrd="0" parTransId="{FBC00986-3EA4-4861-B52A-BDA881DCC91F}" sibTransId="{2809EA95-811D-4B67-9AD8-C4A1090D9C07}"/>
    <dgm:cxn modelId="{709CAACA-EE44-4BA6-86C3-3EC6CDCF6262}" type="presOf" srcId="{562882C0-AB97-4E3B-8D46-8E574B04BE56}" destId="{A6445519-E36D-458F-8F29-D286534B965D}" srcOrd="0" destOrd="0" presId="urn:microsoft.com/office/officeart/2005/8/layout/vList2"/>
    <dgm:cxn modelId="{2E46F766-50E7-4015-83C1-FEF6484316BF}" srcId="{D32F8FCF-EDF2-4321-B49C-D5DF3D295B52}" destId="{FC2A7E5C-B22A-46C4-9AFD-A55CEAE725CE}" srcOrd="1" destOrd="0" parTransId="{4321AB2E-56BE-4B81-A95D-78D0C600BF84}" sibTransId="{D600FDB0-EB0D-494C-8ECC-EFA51A794305}"/>
    <dgm:cxn modelId="{1EA4CD45-533F-480A-A90D-9CCEEAA04C23}" type="presParOf" srcId="{9FF9BD46-DE44-4B30-80ED-AC3A9E213A06}" destId="{388723AB-37EB-4EC2-B7B0-759657273835}" srcOrd="0" destOrd="0" presId="urn:microsoft.com/office/officeart/2005/8/layout/vList2"/>
    <dgm:cxn modelId="{A83BD0BE-D1FE-41C3-A784-E9FB19F700D2}" type="presParOf" srcId="{9FF9BD46-DE44-4B30-80ED-AC3A9E213A06}" destId="{D877BAB3-7DBF-46AB-A039-BE8C107F0C8C}" srcOrd="1" destOrd="0" presId="urn:microsoft.com/office/officeart/2005/8/layout/vList2"/>
    <dgm:cxn modelId="{63EEDA58-7B6A-4144-A7BC-9168D41369AB}" type="presParOf" srcId="{9FF9BD46-DE44-4B30-80ED-AC3A9E213A06}" destId="{0256FAD6-365E-4CAB-8266-8CECC71F7F52}" srcOrd="2" destOrd="0" presId="urn:microsoft.com/office/officeart/2005/8/layout/vList2"/>
    <dgm:cxn modelId="{58CEC163-B507-4341-A1BE-29CB24BF5288}" type="presParOf" srcId="{9FF9BD46-DE44-4B30-80ED-AC3A9E213A06}" destId="{C88DBDBC-73BA-40D4-ACAA-61468FA8920B}" srcOrd="3" destOrd="0" presId="urn:microsoft.com/office/officeart/2005/8/layout/vList2"/>
    <dgm:cxn modelId="{A348335D-724D-4914-971A-72F23FA3CCC2}" type="presParOf" srcId="{9FF9BD46-DE44-4B30-80ED-AC3A9E213A06}" destId="{A6445519-E36D-458F-8F29-D286534B965D}" srcOrd="4" destOrd="0" presId="urn:microsoft.com/office/officeart/2005/8/layout/vList2"/>
  </dgm:cxnLst>
  <dgm:bg/>
  <dgm:whole>
    <a:ln w="6350" cmpd="sng"/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D393D8ED-BB81-4D84-91DD-05350B4EFC40}" type="doc">
      <dgm:prSet loTypeId="urn:microsoft.com/office/officeart/2005/8/layout/hierarchy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F57FD8E-722A-4FE1-A800-A7842B64FACF}">
      <dgm:prSet phldrT="[Text]" custT="1"/>
      <dgm:spPr>
        <a:solidFill>
          <a:srgbClr val="7030A0"/>
        </a:solidFill>
      </dgm:spPr>
      <dgm:t>
        <a:bodyPr/>
        <a:lstStyle/>
        <a:p>
          <a:pPr algn="l"/>
          <a:r>
            <a:rPr lang="en-US" sz="1600" dirty="0" smtClean="0"/>
            <a:t>You set any of the following options for Attributes:</a:t>
          </a:r>
          <a:endParaRPr lang="en-US" sz="1600" dirty="0"/>
        </a:p>
      </dgm:t>
    </dgm:pt>
    <dgm:pt modelId="{06F76D9A-D8F2-4984-AAEE-E0B32A6C4132}" type="parTrans" cxnId="{E382A97C-A518-4706-B631-6B3A93EC7B18}">
      <dgm:prSet/>
      <dgm:spPr/>
      <dgm:t>
        <a:bodyPr/>
        <a:lstStyle/>
        <a:p>
          <a:endParaRPr lang="en-US"/>
        </a:p>
      </dgm:t>
    </dgm:pt>
    <dgm:pt modelId="{0C2805D7-4352-470E-89E1-8493C02D9BAB}" type="sibTrans" cxnId="{E382A97C-A518-4706-B631-6B3A93EC7B18}">
      <dgm:prSet/>
      <dgm:spPr/>
      <dgm:t>
        <a:bodyPr/>
        <a:lstStyle/>
        <a:p>
          <a:endParaRPr lang="en-US"/>
        </a:p>
      </dgm:t>
    </dgm:pt>
    <dgm:pt modelId="{D6A3040D-8377-4504-95EA-F17CB7DD2DEA}">
      <dgm:prSet phldrT="[Text]" custT="1"/>
      <dgm:spPr>
        <a:solidFill>
          <a:schemeClr val="accent4">
            <a:lumMod val="40000"/>
            <a:lumOff val="60000"/>
            <a:alpha val="90000"/>
          </a:schemeClr>
        </a:solidFill>
      </dgm:spPr>
      <dgm:t>
        <a:bodyPr/>
        <a:lstStyle/>
        <a:p>
          <a:pPr algn="l"/>
          <a:r>
            <a:rPr lang="en-US" sz="1600" b="1" dirty="0" smtClean="0">
              <a:latin typeface="Calibri" pitchFamily="34" charset="0"/>
              <a:cs typeface="Calibri" pitchFamily="34" charset="0"/>
            </a:rPr>
            <a:t>Window width </a:t>
          </a:r>
          <a:r>
            <a:rPr lang="en-US" sz="1600" b="0" dirty="0" smtClean="0">
              <a:latin typeface="Calibri" pitchFamily="34" charset="0"/>
              <a:cs typeface="Calibri" pitchFamily="34" charset="0"/>
            </a:rPr>
            <a:t>specifies the width of the window in pixels.</a:t>
          </a:r>
          <a:endParaRPr lang="en-US" sz="1600" b="0" dirty="0">
            <a:latin typeface="Calibri" pitchFamily="34" charset="0"/>
            <a:cs typeface="Calibri" pitchFamily="34" charset="0"/>
          </a:endParaRPr>
        </a:p>
      </dgm:t>
    </dgm:pt>
    <dgm:pt modelId="{8284AD39-911A-4534-9D24-A79788150699}" type="parTrans" cxnId="{FBD974E9-9957-4404-9F93-E7B989C5852A}">
      <dgm:prSet/>
      <dgm:spPr/>
      <dgm:t>
        <a:bodyPr/>
        <a:lstStyle/>
        <a:p>
          <a:endParaRPr lang="en-US"/>
        </a:p>
      </dgm:t>
    </dgm:pt>
    <dgm:pt modelId="{F9217D79-0548-462E-89A1-F2968343EBB4}" type="sibTrans" cxnId="{FBD974E9-9957-4404-9F93-E7B989C5852A}">
      <dgm:prSet/>
      <dgm:spPr/>
      <dgm:t>
        <a:bodyPr/>
        <a:lstStyle/>
        <a:p>
          <a:endParaRPr lang="en-US"/>
        </a:p>
      </dgm:t>
    </dgm:pt>
    <dgm:pt modelId="{D50A3AAC-7505-447E-BD38-9E15D70972CE}">
      <dgm:prSet phldrT="[Text]" custT="1"/>
      <dgm:spPr>
        <a:solidFill>
          <a:schemeClr val="accent6">
            <a:lumMod val="60000"/>
            <a:lumOff val="40000"/>
            <a:alpha val="90000"/>
          </a:schemeClr>
        </a:solidFill>
      </dgm:spPr>
      <dgm:t>
        <a:bodyPr/>
        <a:lstStyle/>
        <a:p>
          <a:pPr algn="l"/>
          <a:r>
            <a:rPr lang="en-US" sz="1600" b="1" dirty="0" smtClean="0">
              <a:latin typeface="Calibri" pitchFamily="34" charset="0"/>
              <a:cs typeface="Calibri" pitchFamily="34" charset="0"/>
            </a:rPr>
            <a:t>Window height </a:t>
          </a:r>
          <a:r>
            <a:rPr lang="en-US" sz="1600" b="0" dirty="0" smtClean="0">
              <a:latin typeface="Calibri" pitchFamily="34" charset="0"/>
              <a:cs typeface="Calibri" pitchFamily="34" charset="0"/>
            </a:rPr>
            <a:t>specifies the height of the window in pixels.</a:t>
          </a:r>
          <a:endParaRPr lang="en-US" sz="1600" b="0" dirty="0">
            <a:latin typeface="Calibri" pitchFamily="34" charset="0"/>
            <a:cs typeface="Calibri" pitchFamily="34" charset="0"/>
          </a:endParaRPr>
        </a:p>
      </dgm:t>
    </dgm:pt>
    <dgm:pt modelId="{43EAB393-DF1E-40D9-AB3C-142616DE21BC}" type="parTrans" cxnId="{6A1B8788-2705-42C1-B145-50A62A4AB61C}">
      <dgm:prSet/>
      <dgm:spPr/>
      <dgm:t>
        <a:bodyPr/>
        <a:lstStyle/>
        <a:p>
          <a:endParaRPr lang="en-US"/>
        </a:p>
      </dgm:t>
    </dgm:pt>
    <dgm:pt modelId="{D8CAC414-599A-4434-974D-39D5316A46A1}" type="sibTrans" cxnId="{6A1B8788-2705-42C1-B145-50A62A4AB61C}">
      <dgm:prSet/>
      <dgm:spPr/>
      <dgm:t>
        <a:bodyPr/>
        <a:lstStyle/>
        <a:p>
          <a:endParaRPr lang="en-US"/>
        </a:p>
      </dgm:t>
    </dgm:pt>
    <dgm:pt modelId="{9BCA323E-6A5B-4060-8D3D-6F08D535ED50}">
      <dgm:prSet phldrT="[Text]" custT="1"/>
      <dgm:spPr>
        <a:solidFill>
          <a:schemeClr val="accent3">
            <a:lumMod val="60000"/>
            <a:lumOff val="40000"/>
            <a:alpha val="90000"/>
          </a:schemeClr>
        </a:solidFill>
      </dgm:spPr>
      <dgm:t>
        <a:bodyPr/>
        <a:lstStyle/>
        <a:p>
          <a:pPr algn="l"/>
          <a:r>
            <a:rPr lang="en-US" sz="1600" b="1" dirty="0" smtClean="0">
              <a:latin typeface="Calibri" pitchFamily="34" charset="0"/>
              <a:cs typeface="Calibri" pitchFamily="34" charset="0"/>
            </a:rPr>
            <a:t>Navigation toolbar </a:t>
          </a:r>
          <a:r>
            <a:rPr lang="en-US" sz="1600" b="0" dirty="0" smtClean="0">
              <a:latin typeface="Calibri" pitchFamily="34" charset="0"/>
              <a:cs typeface="Calibri" pitchFamily="34" charset="0"/>
            </a:rPr>
            <a:t>displays Back, Forward, Home, and Reload buttons which are</a:t>
          </a:r>
          <a:r>
            <a:rPr lang="en-US" sz="1600" b="1" dirty="0" smtClean="0">
              <a:latin typeface="Calibri" pitchFamily="34" charset="0"/>
              <a:cs typeface="Calibri" pitchFamily="34" charset="0"/>
            </a:rPr>
            <a:t> </a:t>
          </a:r>
          <a:r>
            <a:rPr lang="en-US" sz="1600" b="0" dirty="0" smtClean="0">
              <a:latin typeface="Calibri" pitchFamily="34" charset="0"/>
              <a:cs typeface="Calibri" pitchFamily="34" charset="0"/>
            </a:rPr>
            <a:t>used for navigation purpose on the Website.</a:t>
          </a:r>
          <a:endParaRPr lang="en-US" sz="1600" b="0" dirty="0">
            <a:latin typeface="Calibri" pitchFamily="34" charset="0"/>
            <a:cs typeface="Calibri" pitchFamily="34" charset="0"/>
          </a:endParaRPr>
        </a:p>
      </dgm:t>
    </dgm:pt>
    <dgm:pt modelId="{509048E6-251D-4931-A7B0-05B873F2859C}" type="parTrans" cxnId="{BFAFC433-B178-4F1D-9E33-3E8865CDE914}">
      <dgm:prSet/>
      <dgm:spPr/>
      <dgm:t>
        <a:bodyPr/>
        <a:lstStyle/>
        <a:p>
          <a:endParaRPr lang="en-US"/>
        </a:p>
      </dgm:t>
    </dgm:pt>
    <dgm:pt modelId="{7AA34270-9F85-492D-BFA2-A0C5FB1B272C}" type="sibTrans" cxnId="{BFAFC433-B178-4F1D-9E33-3E8865CDE914}">
      <dgm:prSet/>
      <dgm:spPr/>
      <dgm:t>
        <a:bodyPr/>
        <a:lstStyle/>
        <a:p>
          <a:endParaRPr lang="en-US"/>
        </a:p>
      </dgm:t>
    </dgm:pt>
    <dgm:pt modelId="{167CD2C9-E8D9-4A52-8183-2134B0303310}">
      <dgm:prSet phldrT="[Text]" custT="1"/>
      <dgm:spPr>
        <a:solidFill>
          <a:schemeClr val="accent2">
            <a:lumMod val="60000"/>
            <a:lumOff val="40000"/>
            <a:alpha val="90000"/>
          </a:schemeClr>
        </a:solidFill>
      </dgm:spPr>
      <dgm:t>
        <a:bodyPr/>
        <a:lstStyle/>
        <a:p>
          <a:pPr algn="l"/>
          <a:r>
            <a:rPr lang="en-US" sz="1600" b="1" dirty="0" smtClean="0">
              <a:latin typeface="Calibri" pitchFamily="34" charset="0"/>
              <a:cs typeface="Calibri" pitchFamily="34" charset="0"/>
            </a:rPr>
            <a:t>Location toolbar </a:t>
          </a:r>
          <a:r>
            <a:rPr lang="en-US" sz="1600" b="0" dirty="0" smtClean="0">
              <a:latin typeface="Calibri" pitchFamily="34" charset="0"/>
              <a:cs typeface="Calibri" pitchFamily="34" charset="0"/>
            </a:rPr>
            <a:t>displays browser options for location field.</a:t>
          </a:r>
          <a:endParaRPr lang="en-US" sz="1600" b="0" dirty="0">
            <a:latin typeface="Calibri" pitchFamily="34" charset="0"/>
            <a:cs typeface="Calibri" pitchFamily="34" charset="0"/>
          </a:endParaRPr>
        </a:p>
      </dgm:t>
    </dgm:pt>
    <dgm:pt modelId="{1990C475-769E-4669-8E9B-EE31BC9965BE}" type="parTrans" cxnId="{48B59A35-3BB1-4079-9C86-91EA97874E37}">
      <dgm:prSet/>
      <dgm:spPr/>
      <dgm:t>
        <a:bodyPr/>
        <a:lstStyle/>
        <a:p>
          <a:endParaRPr lang="en-US"/>
        </a:p>
      </dgm:t>
    </dgm:pt>
    <dgm:pt modelId="{01257336-A840-4420-A762-C9BF615ECAED}" type="sibTrans" cxnId="{48B59A35-3BB1-4079-9C86-91EA97874E37}">
      <dgm:prSet/>
      <dgm:spPr/>
      <dgm:t>
        <a:bodyPr/>
        <a:lstStyle/>
        <a:p>
          <a:endParaRPr lang="en-US"/>
        </a:p>
      </dgm:t>
    </dgm:pt>
    <dgm:pt modelId="{E7785A69-FEA8-4F3A-B3A7-F8B355FEDAD9}">
      <dgm:prSet phldrT="[Text]" custT="1"/>
      <dgm:spPr>
        <a:solidFill>
          <a:schemeClr val="accent1">
            <a:lumMod val="60000"/>
            <a:lumOff val="40000"/>
            <a:alpha val="90000"/>
          </a:schemeClr>
        </a:solidFill>
      </dgm:spPr>
      <dgm:t>
        <a:bodyPr/>
        <a:lstStyle/>
        <a:p>
          <a:pPr algn="l"/>
          <a:r>
            <a:rPr lang="en-US" sz="1600" b="1" dirty="0" smtClean="0">
              <a:latin typeface="Calibri" pitchFamily="34" charset="0"/>
              <a:cs typeface="Calibri" pitchFamily="34" charset="0"/>
            </a:rPr>
            <a:t>Status bar </a:t>
          </a:r>
          <a:r>
            <a:rPr lang="en-US" sz="1600" b="0" dirty="0" smtClean="0">
              <a:latin typeface="Calibri" pitchFamily="34" charset="0"/>
              <a:cs typeface="Calibri" pitchFamily="34" charset="0"/>
            </a:rPr>
            <a:t>is located at the bottom of the browser window displays messages, such as the load time remaining.</a:t>
          </a:r>
          <a:endParaRPr lang="en-US" sz="1600" b="0" dirty="0">
            <a:latin typeface="Calibri" pitchFamily="34" charset="0"/>
            <a:cs typeface="Calibri" pitchFamily="34" charset="0"/>
          </a:endParaRPr>
        </a:p>
      </dgm:t>
    </dgm:pt>
    <dgm:pt modelId="{7E06B3F3-9200-4CD1-9F21-480C685E20FA}" type="parTrans" cxnId="{AC81DDCC-F21B-4E4A-B997-065CE49A5624}">
      <dgm:prSet/>
      <dgm:spPr/>
      <dgm:t>
        <a:bodyPr/>
        <a:lstStyle/>
        <a:p>
          <a:endParaRPr lang="en-US"/>
        </a:p>
      </dgm:t>
    </dgm:pt>
    <dgm:pt modelId="{54101481-54FF-4FAF-A94D-25D8F7244F6A}" type="sibTrans" cxnId="{AC81DDCC-F21B-4E4A-B997-065CE49A5624}">
      <dgm:prSet/>
      <dgm:spPr/>
      <dgm:t>
        <a:bodyPr/>
        <a:lstStyle/>
        <a:p>
          <a:endParaRPr lang="en-US"/>
        </a:p>
      </dgm:t>
    </dgm:pt>
    <dgm:pt modelId="{0650635C-B4F0-41EE-A36C-015A32B14D67}">
      <dgm:prSet phldrT="[Text]" custT="1"/>
      <dgm:spPr>
        <a:solidFill>
          <a:schemeClr val="bg2">
            <a:lumMod val="75000"/>
            <a:alpha val="90000"/>
          </a:schemeClr>
        </a:solidFill>
      </dgm:spPr>
      <dgm:t>
        <a:bodyPr/>
        <a:lstStyle/>
        <a:p>
          <a:pPr algn="l"/>
          <a:r>
            <a:rPr lang="en-US" sz="1600" b="1" dirty="0" smtClean="0">
              <a:latin typeface="Calibri" pitchFamily="34" charset="0"/>
              <a:cs typeface="Calibri" pitchFamily="34" charset="0"/>
            </a:rPr>
            <a:t>Menu bar </a:t>
          </a:r>
          <a:r>
            <a:rPr lang="en-US" sz="1600" b="0" dirty="0" smtClean="0">
              <a:latin typeface="Calibri" pitchFamily="34" charset="0"/>
              <a:cs typeface="Calibri" pitchFamily="34" charset="0"/>
            </a:rPr>
            <a:t>displays menus such as File, Edit, View, Go, and Help.</a:t>
          </a:r>
          <a:endParaRPr lang="en-US" sz="1600" b="0" dirty="0">
            <a:latin typeface="Calibri" pitchFamily="34" charset="0"/>
            <a:cs typeface="Calibri" pitchFamily="34" charset="0"/>
          </a:endParaRPr>
        </a:p>
      </dgm:t>
    </dgm:pt>
    <dgm:pt modelId="{0A3D0C20-C56E-4562-A94B-C960E6CDAFE3}" type="parTrans" cxnId="{01E04DFB-CF16-4231-B2CE-344AC71914CC}">
      <dgm:prSet/>
      <dgm:spPr/>
      <dgm:t>
        <a:bodyPr/>
        <a:lstStyle/>
        <a:p>
          <a:endParaRPr lang="en-US"/>
        </a:p>
      </dgm:t>
    </dgm:pt>
    <dgm:pt modelId="{1893505B-3A99-4109-897D-54D0E5862DC8}" type="sibTrans" cxnId="{01E04DFB-CF16-4231-B2CE-344AC71914CC}">
      <dgm:prSet/>
      <dgm:spPr/>
      <dgm:t>
        <a:bodyPr/>
        <a:lstStyle/>
        <a:p>
          <a:endParaRPr lang="en-US"/>
        </a:p>
      </dgm:t>
    </dgm:pt>
    <dgm:pt modelId="{6F900192-13E6-427E-910E-499BB4D78BB8}">
      <dgm:prSet phldrT="[Text]" custT="1"/>
      <dgm:spPr>
        <a:solidFill>
          <a:schemeClr val="accent1">
            <a:lumMod val="20000"/>
            <a:lumOff val="80000"/>
            <a:alpha val="90000"/>
          </a:schemeClr>
        </a:solidFill>
      </dgm:spPr>
      <dgm:t>
        <a:bodyPr/>
        <a:lstStyle/>
        <a:p>
          <a:pPr algn="l"/>
          <a:r>
            <a:rPr lang="en-US" sz="1600" b="1" dirty="0" smtClean="0">
              <a:latin typeface="Calibri" pitchFamily="34" charset="0"/>
              <a:cs typeface="Calibri" pitchFamily="34" charset="0"/>
            </a:rPr>
            <a:t>Window name </a:t>
          </a:r>
          <a:r>
            <a:rPr lang="en-US" sz="1600" b="0" dirty="0" smtClean="0">
              <a:latin typeface="Calibri" pitchFamily="34" charset="0"/>
              <a:cs typeface="Calibri" pitchFamily="34" charset="0"/>
            </a:rPr>
            <a:t>is the name of the new window.</a:t>
          </a:r>
          <a:endParaRPr lang="en-US" sz="1600" b="0" dirty="0">
            <a:latin typeface="Calibri" pitchFamily="34" charset="0"/>
            <a:cs typeface="Calibri" pitchFamily="34" charset="0"/>
          </a:endParaRPr>
        </a:p>
      </dgm:t>
    </dgm:pt>
    <dgm:pt modelId="{B6FE4DA6-220D-4C55-A2C0-0DEDD71004DF}" type="parTrans" cxnId="{515C3292-23ED-4C62-A127-B78D49E2D497}">
      <dgm:prSet/>
      <dgm:spPr/>
      <dgm:t>
        <a:bodyPr/>
        <a:lstStyle/>
        <a:p>
          <a:endParaRPr lang="en-US"/>
        </a:p>
      </dgm:t>
    </dgm:pt>
    <dgm:pt modelId="{EBB23401-D2FB-481A-B8EB-7D791638E6F9}" type="sibTrans" cxnId="{515C3292-23ED-4C62-A127-B78D49E2D497}">
      <dgm:prSet/>
      <dgm:spPr/>
      <dgm:t>
        <a:bodyPr/>
        <a:lstStyle/>
        <a:p>
          <a:endParaRPr lang="en-US"/>
        </a:p>
      </dgm:t>
    </dgm:pt>
    <dgm:pt modelId="{95121C41-BE11-44A4-B2AB-5EAF44C24F86}">
      <dgm:prSet phldrT="[Text]" custT="1"/>
      <dgm:spPr>
        <a:solidFill>
          <a:srgbClr val="FFFF99">
            <a:alpha val="90000"/>
          </a:srgbClr>
        </a:solidFill>
      </dgm:spPr>
      <dgm:t>
        <a:bodyPr/>
        <a:lstStyle/>
        <a:p>
          <a:pPr algn="l"/>
          <a:r>
            <a:rPr lang="en-US" sz="1600" b="1" dirty="0" smtClean="0">
              <a:latin typeface="Calibri" pitchFamily="34" charset="0"/>
              <a:cs typeface="Calibri" pitchFamily="34" charset="0"/>
            </a:rPr>
            <a:t>Scrollbars </a:t>
          </a:r>
          <a:r>
            <a:rPr lang="en-US" sz="1600" b="0" dirty="0" smtClean="0">
              <a:latin typeface="Calibri" pitchFamily="34" charset="0"/>
              <a:cs typeface="Calibri" pitchFamily="34" charset="0"/>
            </a:rPr>
            <a:t>as needed specifies that scroll bars should appear if the content extends beyond the visible area.</a:t>
          </a:r>
          <a:endParaRPr lang="en-US" sz="1600" b="0" dirty="0">
            <a:latin typeface="Calibri" pitchFamily="34" charset="0"/>
            <a:cs typeface="Calibri" pitchFamily="34" charset="0"/>
          </a:endParaRPr>
        </a:p>
      </dgm:t>
    </dgm:pt>
    <dgm:pt modelId="{76BD1BCF-AE34-4F4A-81F6-DA5F911907D5}" type="parTrans" cxnId="{15E5BB76-44FD-4B20-AB1E-44BAEFB92F95}">
      <dgm:prSet/>
      <dgm:spPr/>
      <dgm:t>
        <a:bodyPr/>
        <a:lstStyle/>
        <a:p>
          <a:endParaRPr lang="en-US"/>
        </a:p>
      </dgm:t>
    </dgm:pt>
    <dgm:pt modelId="{CADE1299-7B73-4966-9FEE-109274F924C9}" type="sibTrans" cxnId="{15E5BB76-44FD-4B20-AB1E-44BAEFB92F95}">
      <dgm:prSet/>
      <dgm:spPr/>
      <dgm:t>
        <a:bodyPr/>
        <a:lstStyle/>
        <a:p>
          <a:endParaRPr lang="en-US"/>
        </a:p>
      </dgm:t>
    </dgm:pt>
    <dgm:pt modelId="{CDFA3164-D9EF-4449-BC7C-80CC7FA5BB8F}">
      <dgm:prSet phldrT="[Text]" custT="1"/>
      <dgm:spPr>
        <a:solidFill>
          <a:schemeClr val="accent6">
            <a:lumMod val="40000"/>
            <a:lumOff val="60000"/>
            <a:alpha val="90000"/>
          </a:schemeClr>
        </a:solidFill>
      </dgm:spPr>
      <dgm:t>
        <a:bodyPr/>
        <a:lstStyle/>
        <a:p>
          <a:pPr algn="l"/>
          <a:r>
            <a:rPr lang="en-US" sz="1600" b="1" dirty="0" smtClean="0">
              <a:latin typeface="Calibri" pitchFamily="34" charset="0"/>
              <a:cs typeface="Calibri" pitchFamily="34" charset="0"/>
            </a:rPr>
            <a:t>Resize</a:t>
          </a:r>
          <a:r>
            <a:rPr lang="en-US" sz="1600" dirty="0" smtClean="0">
              <a:latin typeface="Calibri" pitchFamily="34" charset="0"/>
              <a:cs typeface="Calibri" pitchFamily="34" charset="0"/>
            </a:rPr>
            <a:t> handles specifies if the user should be able to resize the new window. </a:t>
          </a:r>
          <a:endParaRPr lang="en-US" sz="1600" dirty="0">
            <a:latin typeface="Calibri" pitchFamily="34" charset="0"/>
            <a:cs typeface="Calibri" pitchFamily="34" charset="0"/>
          </a:endParaRPr>
        </a:p>
      </dgm:t>
    </dgm:pt>
    <dgm:pt modelId="{E3D9E765-B7CD-4BE8-AA95-8A7CDAAA6EF2}" type="parTrans" cxnId="{171DA770-F2BF-4D3C-9786-0A7C7C3C23B9}">
      <dgm:prSet/>
      <dgm:spPr/>
      <dgm:t>
        <a:bodyPr/>
        <a:lstStyle/>
        <a:p>
          <a:endParaRPr lang="en-US"/>
        </a:p>
      </dgm:t>
    </dgm:pt>
    <dgm:pt modelId="{30E39EA5-9CF4-43D3-B078-28FF00DA3B31}" type="sibTrans" cxnId="{171DA770-F2BF-4D3C-9786-0A7C7C3C23B9}">
      <dgm:prSet/>
      <dgm:spPr/>
      <dgm:t>
        <a:bodyPr/>
        <a:lstStyle/>
        <a:p>
          <a:endParaRPr lang="en-US"/>
        </a:p>
      </dgm:t>
    </dgm:pt>
    <dgm:pt modelId="{B468F822-FA45-412D-B478-5A4DC4DF054E}" type="pres">
      <dgm:prSet presAssocID="{D393D8ED-BB81-4D84-91DD-05350B4EFC40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453EBD43-11D2-4618-99AF-A40FEDC0C097}" type="pres">
      <dgm:prSet presAssocID="{4F57FD8E-722A-4FE1-A800-A7842B64FACF}" presName="root" presStyleCnt="0"/>
      <dgm:spPr/>
    </dgm:pt>
    <dgm:pt modelId="{BAFF6349-B296-4F4C-80CD-1CE7473A9F90}" type="pres">
      <dgm:prSet presAssocID="{4F57FD8E-722A-4FE1-A800-A7842B64FACF}" presName="rootComposite" presStyleCnt="0"/>
      <dgm:spPr/>
    </dgm:pt>
    <dgm:pt modelId="{BC6173FC-5FB0-4E70-8D5C-962BCFCBFD7A}" type="pres">
      <dgm:prSet presAssocID="{4F57FD8E-722A-4FE1-A800-A7842B64FACF}" presName="rootText" presStyleLbl="node1" presStyleIdx="0" presStyleCnt="1" custScaleX="1220148" custScaleY="178768" custLinFactY="-100000" custLinFactNeighborX="11111" custLinFactNeighborY="-127352"/>
      <dgm:spPr/>
      <dgm:t>
        <a:bodyPr/>
        <a:lstStyle/>
        <a:p>
          <a:endParaRPr lang="en-US"/>
        </a:p>
      </dgm:t>
    </dgm:pt>
    <dgm:pt modelId="{3B63C256-E7BD-4FED-A24D-ED2C4F33768A}" type="pres">
      <dgm:prSet presAssocID="{4F57FD8E-722A-4FE1-A800-A7842B64FACF}" presName="rootConnector" presStyleLbl="node1" presStyleIdx="0" presStyleCnt="1"/>
      <dgm:spPr/>
      <dgm:t>
        <a:bodyPr/>
        <a:lstStyle/>
        <a:p>
          <a:endParaRPr lang="en-US"/>
        </a:p>
      </dgm:t>
    </dgm:pt>
    <dgm:pt modelId="{636388E9-B1ED-42D9-BF7B-D39D4493A1B8}" type="pres">
      <dgm:prSet presAssocID="{4F57FD8E-722A-4FE1-A800-A7842B64FACF}" presName="childShape" presStyleCnt="0"/>
      <dgm:spPr/>
    </dgm:pt>
    <dgm:pt modelId="{159E9CC5-F056-481E-890B-D81D92944806}" type="pres">
      <dgm:prSet presAssocID="{8284AD39-911A-4534-9D24-A79788150699}" presName="Name13" presStyleLbl="parChTrans1D2" presStyleIdx="0" presStyleCnt="9"/>
      <dgm:spPr/>
      <dgm:t>
        <a:bodyPr/>
        <a:lstStyle/>
        <a:p>
          <a:endParaRPr lang="en-US"/>
        </a:p>
      </dgm:t>
    </dgm:pt>
    <dgm:pt modelId="{56E95771-CAF8-441F-9C29-95B345C1BC36}" type="pres">
      <dgm:prSet presAssocID="{D6A3040D-8377-4504-95EA-F17CB7DD2DEA}" presName="childText" presStyleLbl="bgAcc1" presStyleIdx="0" presStyleCnt="9" custScaleX="1562194" custScaleY="186208" custLinFactNeighborX="-8977" custLinFactNeighborY="-9079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9082C2E-3830-4A10-8B86-E47EF69015BA}" type="pres">
      <dgm:prSet presAssocID="{43EAB393-DF1E-40D9-AB3C-142616DE21BC}" presName="Name13" presStyleLbl="parChTrans1D2" presStyleIdx="1" presStyleCnt="9"/>
      <dgm:spPr/>
      <dgm:t>
        <a:bodyPr/>
        <a:lstStyle/>
        <a:p>
          <a:endParaRPr lang="en-US"/>
        </a:p>
      </dgm:t>
    </dgm:pt>
    <dgm:pt modelId="{61E2C684-EBD0-485A-A69A-410BAE7028A4}" type="pres">
      <dgm:prSet presAssocID="{D50A3AAC-7505-447E-BD38-9E15D70972CE}" presName="childText" presStyleLbl="bgAcc1" presStyleIdx="1" presStyleCnt="9" custScaleX="1566601" custScaleY="193810" custLinFactNeighborX="-8977" custLinFactNeighborY="-6123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2DCD54D-66BE-465E-9847-73F41B8C7E46}" type="pres">
      <dgm:prSet presAssocID="{509048E6-251D-4931-A7B0-05B873F2859C}" presName="Name13" presStyleLbl="parChTrans1D2" presStyleIdx="2" presStyleCnt="9"/>
      <dgm:spPr/>
      <dgm:t>
        <a:bodyPr/>
        <a:lstStyle/>
        <a:p>
          <a:endParaRPr lang="en-US"/>
        </a:p>
      </dgm:t>
    </dgm:pt>
    <dgm:pt modelId="{37FAE7F2-3481-4698-9EAC-9A7F7BEDF7E1}" type="pres">
      <dgm:prSet presAssocID="{9BCA323E-6A5B-4060-8D3D-6F08D535ED50}" presName="childText" presStyleLbl="bgAcc1" presStyleIdx="2" presStyleCnt="9" custScaleX="1954950" custScaleY="204077" custLinFactNeighborX="-8977" custLinFactNeighborY="-1527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F4C038-F2EE-417C-9AB4-8C20A1887613}" type="pres">
      <dgm:prSet presAssocID="{1990C475-769E-4669-8E9B-EE31BC9965BE}" presName="Name13" presStyleLbl="parChTrans1D2" presStyleIdx="3" presStyleCnt="9"/>
      <dgm:spPr/>
      <dgm:t>
        <a:bodyPr/>
        <a:lstStyle/>
        <a:p>
          <a:endParaRPr lang="en-US"/>
        </a:p>
      </dgm:t>
    </dgm:pt>
    <dgm:pt modelId="{547B328A-F054-4696-8C09-02F540C93386}" type="pres">
      <dgm:prSet presAssocID="{167CD2C9-E8D9-4A52-8183-2134B0303310}" presName="childText" presStyleLbl="bgAcc1" presStyleIdx="3" presStyleCnt="9" custScaleX="1508690" custScaleY="177168" custLinFactNeighborY="426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D45CCBB-F338-4FB3-B9E5-EE97818BFDA8}" type="pres">
      <dgm:prSet presAssocID="{7E06B3F3-9200-4CD1-9F21-480C685E20FA}" presName="Name13" presStyleLbl="parChTrans1D2" presStyleIdx="4" presStyleCnt="9"/>
      <dgm:spPr/>
      <dgm:t>
        <a:bodyPr/>
        <a:lstStyle/>
        <a:p>
          <a:endParaRPr lang="en-US"/>
        </a:p>
      </dgm:t>
    </dgm:pt>
    <dgm:pt modelId="{BF72B017-1D39-4861-A6DE-10ABF8248ED9}" type="pres">
      <dgm:prSet presAssocID="{E7785A69-FEA8-4F3A-B3A7-F8B355FEDAD9}" presName="childText" presStyleLbl="bgAcc1" presStyleIdx="4" presStyleCnt="9" custScaleX="1931335" custScaleY="215985" custLinFactNeighborY="4713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43FF222-FF2B-4A87-926C-91114910EFCA}" type="pres">
      <dgm:prSet presAssocID="{0A3D0C20-C56E-4562-A94B-C960E6CDAFE3}" presName="Name13" presStyleLbl="parChTrans1D2" presStyleIdx="5" presStyleCnt="9"/>
      <dgm:spPr/>
      <dgm:t>
        <a:bodyPr/>
        <a:lstStyle/>
        <a:p>
          <a:endParaRPr lang="en-US"/>
        </a:p>
      </dgm:t>
    </dgm:pt>
    <dgm:pt modelId="{D6F78ACA-5602-4181-ACD1-D8EBEB6958F8}" type="pres">
      <dgm:prSet presAssocID="{0650635C-B4F0-41EE-A36C-015A32B14D67}" presName="childText" presStyleLbl="bgAcc1" presStyleIdx="5" presStyleCnt="9" custScaleX="1626537" custScaleY="188743" custLinFactNeighborY="8176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DEBE3B1-4FDD-4915-B044-52FA2AD42626}" type="pres">
      <dgm:prSet presAssocID="{76BD1BCF-AE34-4F4A-81F6-DA5F911907D5}" presName="Name13" presStyleLbl="parChTrans1D2" presStyleIdx="6" presStyleCnt="9"/>
      <dgm:spPr/>
      <dgm:t>
        <a:bodyPr/>
        <a:lstStyle/>
        <a:p>
          <a:endParaRPr lang="en-US"/>
        </a:p>
      </dgm:t>
    </dgm:pt>
    <dgm:pt modelId="{320110F7-B378-40B6-BD4E-B3F7823A0827}" type="pres">
      <dgm:prSet presAssocID="{95121C41-BE11-44A4-B2AB-5EAF44C24F86}" presName="childText" presStyleLbl="bgAcc1" presStyleIdx="6" presStyleCnt="9" custScaleX="1882353" custScaleY="248803" custLinFactNeighborY="918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551B5B2-F019-4C59-BD3F-08F14D7769A8}" type="pres">
      <dgm:prSet presAssocID="{E3D9E765-B7CD-4BE8-AA95-8A7CDAAA6EF2}" presName="Name13" presStyleLbl="parChTrans1D2" presStyleIdx="7" presStyleCnt="9"/>
      <dgm:spPr/>
      <dgm:t>
        <a:bodyPr/>
        <a:lstStyle/>
        <a:p>
          <a:endParaRPr lang="en-US"/>
        </a:p>
      </dgm:t>
    </dgm:pt>
    <dgm:pt modelId="{303096A6-5E0C-4F40-831B-485B858F064D}" type="pres">
      <dgm:prSet presAssocID="{CDFA3164-D9EF-4449-BC7C-80CC7FA5BB8F}" presName="childText" presStyleLbl="bgAcc1" presStyleIdx="7" presStyleCnt="9" custScaleX="2000000" custScaleY="210316" custLinFactY="2291" custLinFactNeighborY="1000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89D625E-4357-478F-99F3-6F51EDDCF434}" type="pres">
      <dgm:prSet presAssocID="{B6FE4DA6-220D-4C55-A2C0-0DEDD71004DF}" presName="Name13" presStyleLbl="parChTrans1D2" presStyleIdx="8" presStyleCnt="9"/>
      <dgm:spPr/>
      <dgm:t>
        <a:bodyPr/>
        <a:lstStyle/>
        <a:p>
          <a:endParaRPr lang="en-US"/>
        </a:p>
      </dgm:t>
    </dgm:pt>
    <dgm:pt modelId="{F3ED1B9D-C690-4196-9B9C-2443EF438F53}" type="pres">
      <dgm:prSet presAssocID="{6F900192-13E6-427E-910E-499BB4D78BB8}" presName="childText" presStyleLbl="bgAcc1" presStyleIdx="8" presStyleCnt="9" custScaleX="1564819" custScaleY="166155" custLinFactY="94989" custLinFactNeighborY="1000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9045A0F-5154-4A38-9125-6A5137C28032}" type="presOf" srcId="{0650635C-B4F0-41EE-A36C-015A32B14D67}" destId="{D6F78ACA-5602-4181-ACD1-D8EBEB6958F8}" srcOrd="0" destOrd="0" presId="urn:microsoft.com/office/officeart/2005/8/layout/hierarchy3"/>
    <dgm:cxn modelId="{5A224E43-5726-4A0B-92CD-7E32060F21D5}" type="presOf" srcId="{B6FE4DA6-220D-4C55-A2C0-0DEDD71004DF}" destId="{E89D625E-4357-478F-99F3-6F51EDDCF434}" srcOrd="0" destOrd="0" presId="urn:microsoft.com/office/officeart/2005/8/layout/hierarchy3"/>
    <dgm:cxn modelId="{171DA770-F2BF-4D3C-9786-0A7C7C3C23B9}" srcId="{4F57FD8E-722A-4FE1-A800-A7842B64FACF}" destId="{CDFA3164-D9EF-4449-BC7C-80CC7FA5BB8F}" srcOrd="7" destOrd="0" parTransId="{E3D9E765-B7CD-4BE8-AA95-8A7CDAAA6EF2}" sibTransId="{30E39EA5-9CF4-43D3-B078-28FF00DA3B31}"/>
    <dgm:cxn modelId="{E382A97C-A518-4706-B631-6B3A93EC7B18}" srcId="{D393D8ED-BB81-4D84-91DD-05350B4EFC40}" destId="{4F57FD8E-722A-4FE1-A800-A7842B64FACF}" srcOrd="0" destOrd="0" parTransId="{06F76D9A-D8F2-4984-AAEE-E0B32A6C4132}" sibTransId="{0C2805D7-4352-470E-89E1-8493C02D9BAB}"/>
    <dgm:cxn modelId="{A8C6BD7C-4408-4153-953E-52EEF23D567E}" type="presOf" srcId="{1990C475-769E-4669-8E9B-EE31BC9965BE}" destId="{8FF4C038-F2EE-417C-9AB4-8C20A1887613}" srcOrd="0" destOrd="0" presId="urn:microsoft.com/office/officeart/2005/8/layout/hierarchy3"/>
    <dgm:cxn modelId="{48B59A35-3BB1-4079-9C86-91EA97874E37}" srcId="{4F57FD8E-722A-4FE1-A800-A7842B64FACF}" destId="{167CD2C9-E8D9-4A52-8183-2134B0303310}" srcOrd="3" destOrd="0" parTransId="{1990C475-769E-4669-8E9B-EE31BC9965BE}" sibTransId="{01257336-A840-4420-A762-C9BF615ECAED}"/>
    <dgm:cxn modelId="{785788F1-3D9F-4914-B5EA-DEDFC375D4B7}" type="presOf" srcId="{43EAB393-DF1E-40D9-AB3C-142616DE21BC}" destId="{C9082C2E-3830-4A10-8B86-E47EF69015BA}" srcOrd="0" destOrd="0" presId="urn:microsoft.com/office/officeart/2005/8/layout/hierarchy3"/>
    <dgm:cxn modelId="{01E04DFB-CF16-4231-B2CE-344AC71914CC}" srcId="{4F57FD8E-722A-4FE1-A800-A7842B64FACF}" destId="{0650635C-B4F0-41EE-A36C-015A32B14D67}" srcOrd="5" destOrd="0" parTransId="{0A3D0C20-C56E-4562-A94B-C960E6CDAFE3}" sibTransId="{1893505B-3A99-4109-897D-54D0E5862DC8}"/>
    <dgm:cxn modelId="{72DB1892-A7B9-4804-A896-632A48F67108}" type="presOf" srcId="{8284AD39-911A-4534-9D24-A79788150699}" destId="{159E9CC5-F056-481E-890B-D81D92944806}" srcOrd="0" destOrd="0" presId="urn:microsoft.com/office/officeart/2005/8/layout/hierarchy3"/>
    <dgm:cxn modelId="{45C8A04E-C0CA-4F02-834C-389762BB7A55}" type="presOf" srcId="{4F57FD8E-722A-4FE1-A800-A7842B64FACF}" destId="{3B63C256-E7BD-4FED-A24D-ED2C4F33768A}" srcOrd="1" destOrd="0" presId="urn:microsoft.com/office/officeart/2005/8/layout/hierarchy3"/>
    <dgm:cxn modelId="{15E5BB76-44FD-4B20-AB1E-44BAEFB92F95}" srcId="{4F57FD8E-722A-4FE1-A800-A7842B64FACF}" destId="{95121C41-BE11-44A4-B2AB-5EAF44C24F86}" srcOrd="6" destOrd="0" parTransId="{76BD1BCF-AE34-4F4A-81F6-DA5F911907D5}" sibTransId="{CADE1299-7B73-4966-9FEE-109274F924C9}"/>
    <dgm:cxn modelId="{651F0F41-9BC7-4BB3-9379-DD22BF6DA2B1}" type="presOf" srcId="{76BD1BCF-AE34-4F4A-81F6-DA5F911907D5}" destId="{8DEBE3B1-4FDD-4915-B044-52FA2AD42626}" srcOrd="0" destOrd="0" presId="urn:microsoft.com/office/officeart/2005/8/layout/hierarchy3"/>
    <dgm:cxn modelId="{D7E03463-A576-459F-971C-260C95AD4E88}" type="presOf" srcId="{95121C41-BE11-44A4-B2AB-5EAF44C24F86}" destId="{320110F7-B378-40B6-BD4E-B3F7823A0827}" srcOrd="0" destOrd="0" presId="urn:microsoft.com/office/officeart/2005/8/layout/hierarchy3"/>
    <dgm:cxn modelId="{84A1DBB7-569C-45DA-A0D3-B11FB6A084DD}" type="presOf" srcId="{CDFA3164-D9EF-4449-BC7C-80CC7FA5BB8F}" destId="{303096A6-5E0C-4F40-831B-485B858F064D}" srcOrd="0" destOrd="0" presId="urn:microsoft.com/office/officeart/2005/8/layout/hierarchy3"/>
    <dgm:cxn modelId="{FE13C9AB-72DD-4A46-A60B-1695CE2E718E}" type="presOf" srcId="{E7785A69-FEA8-4F3A-B3A7-F8B355FEDAD9}" destId="{BF72B017-1D39-4861-A6DE-10ABF8248ED9}" srcOrd="0" destOrd="0" presId="urn:microsoft.com/office/officeart/2005/8/layout/hierarchy3"/>
    <dgm:cxn modelId="{AB265CE1-8752-44E9-BC9A-A4475F29CBA4}" type="presOf" srcId="{E3D9E765-B7CD-4BE8-AA95-8A7CDAAA6EF2}" destId="{A551B5B2-F019-4C59-BD3F-08F14D7769A8}" srcOrd="0" destOrd="0" presId="urn:microsoft.com/office/officeart/2005/8/layout/hierarchy3"/>
    <dgm:cxn modelId="{8025E593-CEBF-4A33-B479-C59E0BD4FC83}" type="presOf" srcId="{D6A3040D-8377-4504-95EA-F17CB7DD2DEA}" destId="{56E95771-CAF8-441F-9C29-95B345C1BC36}" srcOrd="0" destOrd="0" presId="urn:microsoft.com/office/officeart/2005/8/layout/hierarchy3"/>
    <dgm:cxn modelId="{B1C17312-E9B2-45C6-AB5F-256C6831B9AE}" type="presOf" srcId="{D393D8ED-BB81-4D84-91DD-05350B4EFC40}" destId="{B468F822-FA45-412D-B478-5A4DC4DF054E}" srcOrd="0" destOrd="0" presId="urn:microsoft.com/office/officeart/2005/8/layout/hierarchy3"/>
    <dgm:cxn modelId="{D6CD363D-0833-4108-B8FC-6D5C342A1A84}" type="presOf" srcId="{D50A3AAC-7505-447E-BD38-9E15D70972CE}" destId="{61E2C684-EBD0-485A-A69A-410BAE7028A4}" srcOrd="0" destOrd="0" presId="urn:microsoft.com/office/officeart/2005/8/layout/hierarchy3"/>
    <dgm:cxn modelId="{BFAFC433-B178-4F1D-9E33-3E8865CDE914}" srcId="{4F57FD8E-722A-4FE1-A800-A7842B64FACF}" destId="{9BCA323E-6A5B-4060-8D3D-6F08D535ED50}" srcOrd="2" destOrd="0" parTransId="{509048E6-251D-4931-A7B0-05B873F2859C}" sibTransId="{7AA34270-9F85-492D-BFA2-A0C5FB1B272C}"/>
    <dgm:cxn modelId="{653DBE08-682B-4BEC-9E8A-5E812E8F9FCF}" type="presOf" srcId="{6F900192-13E6-427E-910E-499BB4D78BB8}" destId="{F3ED1B9D-C690-4196-9B9C-2443EF438F53}" srcOrd="0" destOrd="0" presId="urn:microsoft.com/office/officeart/2005/8/layout/hierarchy3"/>
    <dgm:cxn modelId="{AC81DDCC-F21B-4E4A-B997-065CE49A5624}" srcId="{4F57FD8E-722A-4FE1-A800-A7842B64FACF}" destId="{E7785A69-FEA8-4F3A-B3A7-F8B355FEDAD9}" srcOrd="4" destOrd="0" parTransId="{7E06B3F3-9200-4CD1-9F21-480C685E20FA}" sibTransId="{54101481-54FF-4FAF-A94D-25D8F7244F6A}"/>
    <dgm:cxn modelId="{C9781F2E-A60B-4E30-8BC9-454D67075EDB}" type="presOf" srcId="{509048E6-251D-4931-A7B0-05B873F2859C}" destId="{42DCD54D-66BE-465E-9847-73F41B8C7E46}" srcOrd="0" destOrd="0" presId="urn:microsoft.com/office/officeart/2005/8/layout/hierarchy3"/>
    <dgm:cxn modelId="{6A1B8788-2705-42C1-B145-50A62A4AB61C}" srcId="{4F57FD8E-722A-4FE1-A800-A7842B64FACF}" destId="{D50A3AAC-7505-447E-BD38-9E15D70972CE}" srcOrd="1" destOrd="0" parTransId="{43EAB393-DF1E-40D9-AB3C-142616DE21BC}" sibTransId="{D8CAC414-599A-4434-974D-39D5316A46A1}"/>
    <dgm:cxn modelId="{795312D5-D9BC-405C-ABEB-C134F9D97EFC}" type="presOf" srcId="{0A3D0C20-C56E-4562-A94B-C960E6CDAFE3}" destId="{D43FF222-FF2B-4A87-926C-91114910EFCA}" srcOrd="0" destOrd="0" presId="urn:microsoft.com/office/officeart/2005/8/layout/hierarchy3"/>
    <dgm:cxn modelId="{287BA560-C65A-4BDE-8DD5-BEA17A58B364}" type="presOf" srcId="{9BCA323E-6A5B-4060-8D3D-6F08D535ED50}" destId="{37FAE7F2-3481-4698-9EAC-9A7F7BEDF7E1}" srcOrd="0" destOrd="0" presId="urn:microsoft.com/office/officeart/2005/8/layout/hierarchy3"/>
    <dgm:cxn modelId="{CB38EF76-FCBD-4D2F-A376-4691A3E1DE25}" type="presOf" srcId="{4F57FD8E-722A-4FE1-A800-A7842B64FACF}" destId="{BC6173FC-5FB0-4E70-8D5C-962BCFCBFD7A}" srcOrd="0" destOrd="0" presId="urn:microsoft.com/office/officeart/2005/8/layout/hierarchy3"/>
    <dgm:cxn modelId="{515C3292-23ED-4C62-A127-B78D49E2D497}" srcId="{4F57FD8E-722A-4FE1-A800-A7842B64FACF}" destId="{6F900192-13E6-427E-910E-499BB4D78BB8}" srcOrd="8" destOrd="0" parTransId="{B6FE4DA6-220D-4C55-A2C0-0DEDD71004DF}" sibTransId="{EBB23401-D2FB-481A-B8EB-7D791638E6F9}"/>
    <dgm:cxn modelId="{40BCCA81-545D-43C8-91DD-60EDB58A7ADD}" type="presOf" srcId="{7E06B3F3-9200-4CD1-9F21-480C685E20FA}" destId="{ED45CCBB-F338-4FB3-B9E5-EE97818BFDA8}" srcOrd="0" destOrd="0" presId="urn:microsoft.com/office/officeart/2005/8/layout/hierarchy3"/>
    <dgm:cxn modelId="{FBD974E9-9957-4404-9F93-E7B989C5852A}" srcId="{4F57FD8E-722A-4FE1-A800-A7842B64FACF}" destId="{D6A3040D-8377-4504-95EA-F17CB7DD2DEA}" srcOrd="0" destOrd="0" parTransId="{8284AD39-911A-4534-9D24-A79788150699}" sibTransId="{F9217D79-0548-462E-89A1-F2968343EBB4}"/>
    <dgm:cxn modelId="{2BD10E0F-2579-41B3-A630-B29F494B2E3C}" type="presOf" srcId="{167CD2C9-E8D9-4A52-8183-2134B0303310}" destId="{547B328A-F054-4696-8C09-02F540C93386}" srcOrd="0" destOrd="0" presId="urn:microsoft.com/office/officeart/2005/8/layout/hierarchy3"/>
    <dgm:cxn modelId="{5CAFFEFE-D3D4-4A16-B816-62EF9AEA90DD}" type="presParOf" srcId="{B468F822-FA45-412D-B478-5A4DC4DF054E}" destId="{453EBD43-11D2-4618-99AF-A40FEDC0C097}" srcOrd="0" destOrd="0" presId="urn:microsoft.com/office/officeart/2005/8/layout/hierarchy3"/>
    <dgm:cxn modelId="{8F072EDC-F40C-424C-A890-0B5FA7266458}" type="presParOf" srcId="{453EBD43-11D2-4618-99AF-A40FEDC0C097}" destId="{BAFF6349-B296-4F4C-80CD-1CE7473A9F90}" srcOrd="0" destOrd="0" presId="urn:microsoft.com/office/officeart/2005/8/layout/hierarchy3"/>
    <dgm:cxn modelId="{89EE1FC1-2C08-42C5-9B2C-51FB664EFD04}" type="presParOf" srcId="{BAFF6349-B296-4F4C-80CD-1CE7473A9F90}" destId="{BC6173FC-5FB0-4E70-8D5C-962BCFCBFD7A}" srcOrd="0" destOrd="0" presId="urn:microsoft.com/office/officeart/2005/8/layout/hierarchy3"/>
    <dgm:cxn modelId="{A4695840-B605-480F-A891-FB443E1AF23A}" type="presParOf" srcId="{BAFF6349-B296-4F4C-80CD-1CE7473A9F90}" destId="{3B63C256-E7BD-4FED-A24D-ED2C4F33768A}" srcOrd="1" destOrd="0" presId="urn:microsoft.com/office/officeart/2005/8/layout/hierarchy3"/>
    <dgm:cxn modelId="{2A9A2229-4F99-4EFD-BD29-F1E708BC9E32}" type="presParOf" srcId="{453EBD43-11D2-4618-99AF-A40FEDC0C097}" destId="{636388E9-B1ED-42D9-BF7B-D39D4493A1B8}" srcOrd="1" destOrd="0" presId="urn:microsoft.com/office/officeart/2005/8/layout/hierarchy3"/>
    <dgm:cxn modelId="{81727715-15A7-4CAF-8EAD-A5984260DEBF}" type="presParOf" srcId="{636388E9-B1ED-42D9-BF7B-D39D4493A1B8}" destId="{159E9CC5-F056-481E-890B-D81D92944806}" srcOrd="0" destOrd="0" presId="urn:microsoft.com/office/officeart/2005/8/layout/hierarchy3"/>
    <dgm:cxn modelId="{B3CF78C6-731C-4D2E-ACA8-F8B05A8248F0}" type="presParOf" srcId="{636388E9-B1ED-42D9-BF7B-D39D4493A1B8}" destId="{56E95771-CAF8-441F-9C29-95B345C1BC36}" srcOrd="1" destOrd="0" presId="urn:microsoft.com/office/officeart/2005/8/layout/hierarchy3"/>
    <dgm:cxn modelId="{0B1C137C-F4F1-4533-AE44-D14857F3E5EA}" type="presParOf" srcId="{636388E9-B1ED-42D9-BF7B-D39D4493A1B8}" destId="{C9082C2E-3830-4A10-8B86-E47EF69015BA}" srcOrd="2" destOrd="0" presId="urn:microsoft.com/office/officeart/2005/8/layout/hierarchy3"/>
    <dgm:cxn modelId="{99631E90-7221-4032-98F2-86D890722F00}" type="presParOf" srcId="{636388E9-B1ED-42D9-BF7B-D39D4493A1B8}" destId="{61E2C684-EBD0-485A-A69A-410BAE7028A4}" srcOrd="3" destOrd="0" presId="urn:microsoft.com/office/officeart/2005/8/layout/hierarchy3"/>
    <dgm:cxn modelId="{269D2857-4D08-43C7-9456-424FD9B4C5B7}" type="presParOf" srcId="{636388E9-B1ED-42D9-BF7B-D39D4493A1B8}" destId="{42DCD54D-66BE-465E-9847-73F41B8C7E46}" srcOrd="4" destOrd="0" presId="urn:microsoft.com/office/officeart/2005/8/layout/hierarchy3"/>
    <dgm:cxn modelId="{D8C0D4F8-221F-456D-9D66-758C26142942}" type="presParOf" srcId="{636388E9-B1ED-42D9-BF7B-D39D4493A1B8}" destId="{37FAE7F2-3481-4698-9EAC-9A7F7BEDF7E1}" srcOrd="5" destOrd="0" presId="urn:microsoft.com/office/officeart/2005/8/layout/hierarchy3"/>
    <dgm:cxn modelId="{B54F46E5-D86E-401B-BB4A-9740FB176F26}" type="presParOf" srcId="{636388E9-B1ED-42D9-BF7B-D39D4493A1B8}" destId="{8FF4C038-F2EE-417C-9AB4-8C20A1887613}" srcOrd="6" destOrd="0" presId="urn:microsoft.com/office/officeart/2005/8/layout/hierarchy3"/>
    <dgm:cxn modelId="{A2DD5A80-93EF-46FD-8D8E-3024CF7E768F}" type="presParOf" srcId="{636388E9-B1ED-42D9-BF7B-D39D4493A1B8}" destId="{547B328A-F054-4696-8C09-02F540C93386}" srcOrd="7" destOrd="0" presId="urn:microsoft.com/office/officeart/2005/8/layout/hierarchy3"/>
    <dgm:cxn modelId="{0F924C07-4628-471D-AEAC-3D3CA8183C0B}" type="presParOf" srcId="{636388E9-B1ED-42D9-BF7B-D39D4493A1B8}" destId="{ED45CCBB-F338-4FB3-B9E5-EE97818BFDA8}" srcOrd="8" destOrd="0" presId="urn:microsoft.com/office/officeart/2005/8/layout/hierarchy3"/>
    <dgm:cxn modelId="{3901CE13-21C3-49C6-A07C-08C267D90B22}" type="presParOf" srcId="{636388E9-B1ED-42D9-BF7B-D39D4493A1B8}" destId="{BF72B017-1D39-4861-A6DE-10ABF8248ED9}" srcOrd="9" destOrd="0" presId="urn:microsoft.com/office/officeart/2005/8/layout/hierarchy3"/>
    <dgm:cxn modelId="{889C0BF1-4724-4DD1-9BA6-B4C7787AD827}" type="presParOf" srcId="{636388E9-B1ED-42D9-BF7B-D39D4493A1B8}" destId="{D43FF222-FF2B-4A87-926C-91114910EFCA}" srcOrd="10" destOrd="0" presId="urn:microsoft.com/office/officeart/2005/8/layout/hierarchy3"/>
    <dgm:cxn modelId="{2FFB5E9F-E287-48ED-A22E-4D14CBBED9D5}" type="presParOf" srcId="{636388E9-B1ED-42D9-BF7B-D39D4493A1B8}" destId="{D6F78ACA-5602-4181-ACD1-D8EBEB6958F8}" srcOrd="11" destOrd="0" presId="urn:microsoft.com/office/officeart/2005/8/layout/hierarchy3"/>
    <dgm:cxn modelId="{09E3B1B3-D450-4650-B4FB-23DDF7FE7288}" type="presParOf" srcId="{636388E9-B1ED-42D9-BF7B-D39D4493A1B8}" destId="{8DEBE3B1-4FDD-4915-B044-52FA2AD42626}" srcOrd="12" destOrd="0" presId="urn:microsoft.com/office/officeart/2005/8/layout/hierarchy3"/>
    <dgm:cxn modelId="{24E8733F-3936-49FB-B603-49372E94D860}" type="presParOf" srcId="{636388E9-B1ED-42D9-BF7B-D39D4493A1B8}" destId="{320110F7-B378-40B6-BD4E-B3F7823A0827}" srcOrd="13" destOrd="0" presId="urn:microsoft.com/office/officeart/2005/8/layout/hierarchy3"/>
    <dgm:cxn modelId="{2792DDA1-1346-4877-B63B-CF6C6B3AB49A}" type="presParOf" srcId="{636388E9-B1ED-42D9-BF7B-D39D4493A1B8}" destId="{A551B5B2-F019-4C59-BD3F-08F14D7769A8}" srcOrd="14" destOrd="0" presId="urn:microsoft.com/office/officeart/2005/8/layout/hierarchy3"/>
    <dgm:cxn modelId="{6A3C523E-5913-4828-8D41-EEA29B5C36B7}" type="presParOf" srcId="{636388E9-B1ED-42D9-BF7B-D39D4493A1B8}" destId="{303096A6-5E0C-4F40-831B-485B858F064D}" srcOrd="15" destOrd="0" presId="urn:microsoft.com/office/officeart/2005/8/layout/hierarchy3"/>
    <dgm:cxn modelId="{5F2DF975-DEC2-43F3-995C-F327A40BF58B}" type="presParOf" srcId="{636388E9-B1ED-42D9-BF7B-D39D4493A1B8}" destId="{E89D625E-4357-478F-99F3-6F51EDDCF434}" srcOrd="16" destOrd="0" presId="urn:microsoft.com/office/officeart/2005/8/layout/hierarchy3"/>
    <dgm:cxn modelId="{17A194DD-F731-4A76-8A8D-C89BF6B8176D}" type="presParOf" srcId="{636388E9-B1ED-42D9-BF7B-D39D4493A1B8}" destId="{F3ED1B9D-C690-4196-9B9C-2443EF438F53}" srcOrd="17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D32F8FCF-EDF2-4321-B49C-D5DF3D295B52}" type="doc">
      <dgm:prSet loTypeId="urn:microsoft.com/office/officeart/2005/8/layout/vList2" loCatId="list" qsTypeId="urn:microsoft.com/office/officeart/2005/8/quickstyle/simple4" qsCatId="simple" csTypeId="urn:microsoft.com/office/officeart/2005/8/colors/colorful1#3" csCatId="colorful" phldr="1"/>
      <dgm:spPr/>
      <dgm:t>
        <a:bodyPr/>
        <a:lstStyle/>
        <a:p>
          <a:endParaRPr lang="en-US"/>
        </a:p>
      </dgm:t>
    </dgm:pt>
    <dgm:pt modelId="{4E1CD5B7-2CF3-44AA-979B-6F420433627D}">
      <dgm:prSet phldrT="[Text]" custT="1"/>
      <dgm:spPr/>
      <dgm:t>
        <a:bodyPr/>
        <a:lstStyle/>
        <a:p>
          <a:r>
            <a:rPr lang="en-US" sz="1800" dirty="0" smtClean="0"/>
            <a:t>You use the Popup Message behavior to display a JavaScript alert with the message.</a:t>
          </a:r>
          <a:endParaRPr lang="en-US" sz="1800" dirty="0"/>
        </a:p>
      </dgm:t>
    </dgm:pt>
    <dgm:pt modelId="{FBC00986-3EA4-4861-B52A-BDA881DCC91F}" type="parTrans" cxnId="{EC90D957-0420-4F9F-B46E-78A7F7B0F39E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2809EA95-811D-4B67-9AD8-C4A1090D9C07}" type="sibTrans" cxnId="{EC90D957-0420-4F9F-B46E-78A7F7B0F39E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FC2A7E5C-B22A-46C4-9AFD-A55CEAE725CE}">
      <dgm:prSet phldrT="[Text]" custT="1"/>
      <dgm:spPr>
        <a:gradFill rotWithShape="0">
          <a:gsLst>
            <a:gs pos="0">
              <a:schemeClr val="accent3">
                <a:lumMod val="50000"/>
              </a:schemeClr>
            </a:gs>
            <a:gs pos="80000">
              <a:schemeClr val="accent3">
                <a:lumMod val="75000"/>
              </a:schemeClr>
            </a:gs>
            <a:gs pos="100000">
              <a:schemeClr val="accent3">
                <a:lumMod val="60000"/>
                <a:lumOff val="40000"/>
              </a:schemeClr>
            </a:gs>
          </a:gsLst>
          <a:lin ang="16200000" scaled="0"/>
        </a:gradFill>
      </dgm:spPr>
      <dgm:t>
        <a:bodyPr/>
        <a:lstStyle/>
        <a:p>
          <a:r>
            <a:rPr lang="en-US" sz="1800" dirty="0" smtClean="0"/>
            <a:t>Along with the message, you can embed any valid JavaScript function, such as call or other expression in the text of the message.</a:t>
          </a:r>
          <a:endParaRPr lang="en-US" sz="1800" dirty="0"/>
        </a:p>
      </dgm:t>
    </dgm:pt>
    <dgm:pt modelId="{4321AB2E-56BE-4B81-A95D-78D0C600BF84}" type="parTrans" cxnId="{2E46F766-50E7-4015-83C1-FEF6484316BF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D600FDB0-EB0D-494C-8ECC-EFA51A794305}" type="sibTrans" cxnId="{2E46F766-50E7-4015-83C1-FEF6484316BF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562882C0-AB97-4E3B-8D46-8E574B04BE56}">
      <dgm:prSet phldrT="[Text]" custT="1"/>
      <dgm:spPr/>
      <dgm:t>
        <a:bodyPr/>
        <a:lstStyle/>
        <a:p>
          <a:r>
            <a:rPr lang="en-US" sz="1800" dirty="0" smtClean="0"/>
            <a:t>To embed a JavaScript expression, place the expression inside braces ({}). </a:t>
          </a:r>
          <a:endParaRPr lang="en-US" sz="1800" dirty="0"/>
        </a:p>
      </dgm:t>
    </dgm:pt>
    <dgm:pt modelId="{22DAB85A-2AC9-4DDD-B986-E5A7070B9054}" type="parTrans" cxnId="{E8D95785-E9E4-4618-B268-C90282AF6172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7363CEF2-942E-416F-BE41-E1618140DA9E}" type="sibTrans" cxnId="{E8D95785-E9E4-4618-B268-C90282AF6172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32F9483E-A135-41CD-9B8E-5BB23FE4E385}">
      <dgm:prSet phldrT="[Text]" custT="1"/>
      <dgm:spPr/>
      <dgm:t>
        <a:bodyPr/>
        <a:lstStyle/>
        <a:p>
          <a:r>
            <a:rPr lang="en-US" sz="1800" dirty="0" smtClean="0"/>
            <a:t>To display a brace, precede it with a backslash (\{).</a:t>
          </a:r>
          <a:endParaRPr lang="en-US" sz="1800" dirty="0"/>
        </a:p>
      </dgm:t>
    </dgm:pt>
    <dgm:pt modelId="{8400DE60-AB66-4C74-B12F-ABCFD84D948C}" type="parTrans" cxnId="{19D9F5E3-0714-4425-B1DF-ED5653129A86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07212A5D-CEB0-4CF0-BA2B-9599A2004670}" type="sibTrans" cxnId="{19D9F5E3-0714-4425-B1DF-ED5653129A86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FF2132BF-F09B-49F5-AB31-99E7CE70E1C7}">
      <dgm:prSet phldrT="[Text]" custT="1"/>
      <dgm:spPr>
        <a:gradFill rotWithShape="0">
          <a:gsLst>
            <a:gs pos="0">
              <a:schemeClr val="bg2">
                <a:lumMod val="25000"/>
              </a:schemeClr>
            </a:gs>
            <a:gs pos="80000">
              <a:schemeClr val="bg2">
                <a:lumMod val="50000"/>
              </a:schemeClr>
            </a:gs>
            <a:gs pos="100000">
              <a:schemeClr val="bg2">
                <a:lumMod val="50000"/>
              </a:schemeClr>
            </a:gs>
          </a:gsLst>
          <a:lin ang="16200000" scaled="0"/>
        </a:gradFill>
      </dgm:spPr>
      <dgm:t>
        <a:bodyPr/>
        <a:lstStyle/>
        <a:p>
          <a:r>
            <a:rPr lang="en-US" sz="1800" dirty="0" smtClean="0"/>
            <a:t>Enter your message in the </a:t>
          </a:r>
          <a:r>
            <a:rPr lang="en-US" sz="1800" b="1" dirty="0" smtClean="0"/>
            <a:t>Message</a:t>
          </a:r>
          <a:r>
            <a:rPr lang="en-US" sz="1800" dirty="0" smtClean="0"/>
            <a:t> box. Click </a:t>
          </a:r>
          <a:r>
            <a:rPr lang="en-US" sz="1800" b="1" dirty="0" smtClean="0"/>
            <a:t>OK</a:t>
          </a:r>
          <a:r>
            <a:rPr lang="en-US" sz="1800" dirty="0" smtClean="0"/>
            <a:t> and verify that the default event is correct.</a:t>
          </a:r>
          <a:endParaRPr lang="en-US" sz="1800" dirty="0"/>
        </a:p>
      </dgm:t>
    </dgm:pt>
    <dgm:pt modelId="{67247185-BB54-4129-8A20-6808698D348F}" type="parTrans" cxnId="{0BD0C4EB-F750-420E-910C-14F6B2C3678A}">
      <dgm:prSet/>
      <dgm:spPr/>
      <dgm:t>
        <a:bodyPr/>
        <a:lstStyle/>
        <a:p>
          <a:endParaRPr lang="en-US"/>
        </a:p>
      </dgm:t>
    </dgm:pt>
    <dgm:pt modelId="{3AA164DC-391F-4CDC-8793-ABEF635916E8}" type="sibTrans" cxnId="{0BD0C4EB-F750-420E-910C-14F6B2C3678A}">
      <dgm:prSet/>
      <dgm:spPr/>
      <dgm:t>
        <a:bodyPr/>
        <a:lstStyle/>
        <a:p>
          <a:endParaRPr lang="en-US"/>
        </a:p>
      </dgm:t>
    </dgm:pt>
    <dgm:pt modelId="{D2E1E881-2A8B-49A1-8081-38D4919F1CD9}">
      <dgm:prSet phldrT="[Text]" custT="1"/>
      <dgm:spPr/>
      <dgm:t>
        <a:bodyPr/>
        <a:lstStyle/>
        <a:p>
          <a:r>
            <a:rPr lang="en-US" sz="1800" dirty="0" smtClean="0"/>
            <a:t>To use the Popup Message action, select an object and select </a:t>
          </a:r>
          <a:r>
            <a:rPr lang="en-US" sz="1800" b="1" dirty="0" smtClean="0"/>
            <a:t>Popup Message </a:t>
          </a:r>
          <a:r>
            <a:rPr lang="en-US" sz="1800" dirty="0" smtClean="0"/>
            <a:t>from the </a:t>
          </a:r>
          <a:r>
            <a:rPr lang="en-US" sz="1800" b="1" dirty="0" smtClean="0"/>
            <a:t>Add Behavior </a:t>
          </a:r>
          <a:r>
            <a:rPr lang="en-US" sz="1800" dirty="0" smtClean="0"/>
            <a:t>menu of the </a:t>
          </a:r>
          <a:r>
            <a:rPr lang="en-US" sz="1800" b="1" dirty="0" smtClean="0"/>
            <a:t>Behaviors</a:t>
          </a:r>
          <a:r>
            <a:rPr lang="en-US" sz="1800" dirty="0" smtClean="0"/>
            <a:t> panel. </a:t>
          </a:r>
          <a:endParaRPr lang="en-US" sz="1800" dirty="0"/>
        </a:p>
      </dgm:t>
    </dgm:pt>
    <dgm:pt modelId="{A343D0B4-8CF1-4F5D-819F-7251DAD2D450}" type="parTrans" cxnId="{E5C9D517-AEA1-46B8-AFBB-FF5F03BEE688}">
      <dgm:prSet/>
      <dgm:spPr/>
      <dgm:t>
        <a:bodyPr/>
        <a:lstStyle/>
        <a:p>
          <a:endParaRPr lang="en-US"/>
        </a:p>
      </dgm:t>
    </dgm:pt>
    <dgm:pt modelId="{DA037AB0-D74D-43CB-BD1B-BA0DD7C479A1}" type="sibTrans" cxnId="{E5C9D517-AEA1-46B8-AFBB-FF5F03BEE688}">
      <dgm:prSet/>
      <dgm:spPr/>
      <dgm:t>
        <a:bodyPr/>
        <a:lstStyle/>
        <a:p>
          <a:endParaRPr lang="en-US"/>
        </a:p>
      </dgm:t>
    </dgm:pt>
    <dgm:pt modelId="{9FF9BD46-DE44-4B30-80ED-AC3A9E213A06}" type="pres">
      <dgm:prSet presAssocID="{D32F8FCF-EDF2-4321-B49C-D5DF3D295B52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88723AB-37EB-4EC2-B7B0-759657273835}" type="pres">
      <dgm:prSet presAssocID="{4E1CD5B7-2CF3-44AA-979B-6F420433627D}" presName="parentText" presStyleLbl="node1" presStyleIdx="0" presStyleCnt="6" custScaleY="64746" custLinFactNeighborY="-6114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877BAB3-7DBF-46AB-A039-BE8C107F0C8C}" type="pres">
      <dgm:prSet presAssocID="{2809EA95-811D-4B67-9AD8-C4A1090D9C07}" presName="spacer" presStyleCnt="0"/>
      <dgm:spPr/>
      <dgm:t>
        <a:bodyPr/>
        <a:lstStyle/>
        <a:p>
          <a:endParaRPr lang="en-US"/>
        </a:p>
      </dgm:t>
    </dgm:pt>
    <dgm:pt modelId="{0256FAD6-365E-4CAB-8266-8CECC71F7F52}" type="pres">
      <dgm:prSet presAssocID="{FC2A7E5C-B22A-46C4-9AFD-A55CEAE725CE}" presName="parentText" presStyleLbl="node1" presStyleIdx="1" presStyleCnt="6" custScaleY="67457" custLinFactNeighborY="-3550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88DBDBC-73BA-40D4-ACAA-61468FA8920B}" type="pres">
      <dgm:prSet presAssocID="{D600FDB0-EB0D-494C-8ECC-EFA51A794305}" presName="spacer" presStyleCnt="0"/>
      <dgm:spPr/>
      <dgm:t>
        <a:bodyPr/>
        <a:lstStyle/>
        <a:p>
          <a:endParaRPr lang="en-US"/>
        </a:p>
      </dgm:t>
    </dgm:pt>
    <dgm:pt modelId="{A6445519-E36D-458F-8F29-D286534B965D}" type="pres">
      <dgm:prSet presAssocID="{562882C0-AB97-4E3B-8D46-8E574B04BE56}" presName="parentText" presStyleLbl="node1" presStyleIdx="2" presStyleCnt="6" custScaleY="69022" custLinFactNeighborY="122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2EE26A5-691E-4C3F-B7EF-20DE69EA838D}" type="pres">
      <dgm:prSet presAssocID="{7363CEF2-942E-416F-BE41-E1618140DA9E}" presName="spacer" presStyleCnt="0"/>
      <dgm:spPr/>
      <dgm:t>
        <a:bodyPr/>
        <a:lstStyle/>
        <a:p>
          <a:endParaRPr lang="en-US"/>
        </a:p>
      </dgm:t>
    </dgm:pt>
    <dgm:pt modelId="{02F157C3-4AF0-4564-919C-72DA0052C758}" type="pres">
      <dgm:prSet presAssocID="{32F9483E-A135-41CD-9B8E-5BB23FE4E385}" presName="parentText" presStyleLbl="node1" presStyleIdx="3" presStyleCnt="6" custScaleY="56718" custLinFactNeighborY="967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C7DB9C2-B0E1-49BC-BB9B-F7C0921C4DD2}" type="pres">
      <dgm:prSet presAssocID="{07212A5D-CEB0-4CF0-BA2B-9599A2004670}" presName="spacer" presStyleCnt="0"/>
      <dgm:spPr/>
      <dgm:t>
        <a:bodyPr/>
        <a:lstStyle/>
        <a:p>
          <a:endParaRPr lang="en-US"/>
        </a:p>
      </dgm:t>
    </dgm:pt>
    <dgm:pt modelId="{AA8A937F-D49C-41D9-A9B7-393386DAE8AC}" type="pres">
      <dgm:prSet presAssocID="{D2E1E881-2A8B-49A1-8081-38D4919F1CD9}" presName="parentText" presStyleLbl="node1" presStyleIdx="4" presStyleCnt="6" custScaleY="6717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0608842-D2C2-445C-A52E-9253146A0666}" type="pres">
      <dgm:prSet presAssocID="{DA037AB0-D74D-43CB-BD1B-BA0DD7C479A1}" presName="spacer" presStyleCnt="0"/>
      <dgm:spPr/>
    </dgm:pt>
    <dgm:pt modelId="{2EB7D3FA-250E-4F56-A9B0-C5AA0134E3BB}" type="pres">
      <dgm:prSet presAssocID="{FF2132BF-F09B-49F5-AB31-99E7CE70E1C7}" presName="parentText" presStyleLbl="node1" presStyleIdx="5" presStyleCnt="6" custScaleY="62263" custLinFactNeighborY="-9398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8D95785-E9E4-4618-B268-C90282AF6172}" srcId="{D32F8FCF-EDF2-4321-B49C-D5DF3D295B52}" destId="{562882C0-AB97-4E3B-8D46-8E574B04BE56}" srcOrd="2" destOrd="0" parTransId="{22DAB85A-2AC9-4DDD-B986-E5A7070B9054}" sibTransId="{7363CEF2-942E-416F-BE41-E1618140DA9E}"/>
    <dgm:cxn modelId="{7D06DB08-B4BC-4CBB-8A91-58E1083791E8}" type="presOf" srcId="{FF2132BF-F09B-49F5-AB31-99E7CE70E1C7}" destId="{2EB7D3FA-250E-4F56-A9B0-C5AA0134E3BB}" srcOrd="0" destOrd="0" presId="urn:microsoft.com/office/officeart/2005/8/layout/vList2"/>
    <dgm:cxn modelId="{EC90D957-0420-4F9F-B46E-78A7F7B0F39E}" srcId="{D32F8FCF-EDF2-4321-B49C-D5DF3D295B52}" destId="{4E1CD5B7-2CF3-44AA-979B-6F420433627D}" srcOrd="0" destOrd="0" parTransId="{FBC00986-3EA4-4861-B52A-BDA881DCC91F}" sibTransId="{2809EA95-811D-4B67-9AD8-C4A1090D9C07}"/>
    <dgm:cxn modelId="{19D9F5E3-0714-4425-B1DF-ED5653129A86}" srcId="{D32F8FCF-EDF2-4321-B49C-D5DF3D295B52}" destId="{32F9483E-A135-41CD-9B8E-5BB23FE4E385}" srcOrd="3" destOrd="0" parTransId="{8400DE60-AB66-4C74-B12F-ABCFD84D948C}" sibTransId="{07212A5D-CEB0-4CF0-BA2B-9599A2004670}"/>
    <dgm:cxn modelId="{0BD0C4EB-F750-420E-910C-14F6B2C3678A}" srcId="{D32F8FCF-EDF2-4321-B49C-D5DF3D295B52}" destId="{FF2132BF-F09B-49F5-AB31-99E7CE70E1C7}" srcOrd="5" destOrd="0" parTransId="{67247185-BB54-4129-8A20-6808698D348F}" sibTransId="{3AA164DC-391F-4CDC-8793-ABEF635916E8}"/>
    <dgm:cxn modelId="{6975DC19-6BA2-43DA-A310-679133A5E6E1}" type="presOf" srcId="{32F9483E-A135-41CD-9B8E-5BB23FE4E385}" destId="{02F157C3-4AF0-4564-919C-72DA0052C758}" srcOrd="0" destOrd="0" presId="urn:microsoft.com/office/officeart/2005/8/layout/vList2"/>
    <dgm:cxn modelId="{C716ED9F-A372-4C92-9B8D-BF15554C7B6A}" type="presOf" srcId="{FC2A7E5C-B22A-46C4-9AFD-A55CEAE725CE}" destId="{0256FAD6-365E-4CAB-8266-8CECC71F7F52}" srcOrd="0" destOrd="0" presId="urn:microsoft.com/office/officeart/2005/8/layout/vList2"/>
    <dgm:cxn modelId="{E5C9D517-AEA1-46B8-AFBB-FF5F03BEE688}" srcId="{D32F8FCF-EDF2-4321-B49C-D5DF3D295B52}" destId="{D2E1E881-2A8B-49A1-8081-38D4919F1CD9}" srcOrd="4" destOrd="0" parTransId="{A343D0B4-8CF1-4F5D-819F-7251DAD2D450}" sibTransId="{DA037AB0-D74D-43CB-BD1B-BA0DD7C479A1}"/>
    <dgm:cxn modelId="{BF429FEE-A381-4846-B892-F62036688A09}" type="presOf" srcId="{D2E1E881-2A8B-49A1-8081-38D4919F1CD9}" destId="{AA8A937F-D49C-41D9-A9B7-393386DAE8AC}" srcOrd="0" destOrd="0" presId="urn:microsoft.com/office/officeart/2005/8/layout/vList2"/>
    <dgm:cxn modelId="{3D5BD499-5EC7-4020-85AD-A6D95B9C1157}" type="presOf" srcId="{4E1CD5B7-2CF3-44AA-979B-6F420433627D}" destId="{388723AB-37EB-4EC2-B7B0-759657273835}" srcOrd="0" destOrd="0" presId="urn:microsoft.com/office/officeart/2005/8/layout/vList2"/>
    <dgm:cxn modelId="{2E46F766-50E7-4015-83C1-FEF6484316BF}" srcId="{D32F8FCF-EDF2-4321-B49C-D5DF3D295B52}" destId="{FC2A7E5C-B22A-46C4-9AFD-A55CEAE725CE}" srcOrd="1" destOrd="0" parTransId="{4321AB2E-56BE-4B81-A95D-78D0C600BF84}" sibTransId="{D600FDB0-EB0D-494C-8ECC-EFA51A794305}"/>
    <dgm:cxn modelId="{D291806C-92EF-4C1F-8268-DBF78C955D0E}" type="presOf" srcId="{D32F8FCF-EDF2-4321-B49C-D5DF3D295B52}" destId="{9FF9BD46-DE44-4B30-80ED-AC3A9E213A06}" srcOrd="0" destOrd="0" presId="urn:microsoft.com/office/officeart/2005/8/layout/vList2"/>
    <dgm:cxn modelId="{FC34CFC8-045B-484B-8DD7-EA14B68F9FB1}" type="presOf" srcId="{562882C0-AB97-4E3B-8D46-8E574B04BE56}" destId="{A6445519-E36D-458F-8F29-D286534B965D}" srcOrd="0" destOrd="0" presId="urn:microsoft.com/office/officeart/2005/8/layout/vList2"/>
    <dgm:cxn modelId="{C916DE1A-7EB9-4A01-BE39-22440D8E4E21}" type="presParOf" srcId="{9FF9BD46-DE44-4B30-80ED-AC3A9E213A06}" destId="{388723AB-37EB-4EC2-B7B0-759657273835}" srcOrd="0" destOrd="0" presId="urn:microsoft.com/office/officeart/2005/8/layout/vList2"/>
    <dgm:cxn modelId="{2BB36754-537A-4EE5-9103-8BDB3E023CFE}" type="presParOf" srcId="{9FF9BD46-DE44-4B30-80ED-AC3A9E213A06}" destId="{D877BAB3-7DBF-46AB-A039-BE8C107F0C8C}" srcOrd="1" destOrd="0" presId="urn:microsoft.com/office/officeart/2005/8/layout/vList2"/>
    <dgm:cxn modelId="{F0C41800-EF2A-4F14-8245-FE4133F71B92}" type="presParOf" srcId="{9FF9BD46-DE44-4B30-80ED-AC3A9E213A06}" destId="{0256FAD6-365E-4CAB-8266-8CECC71F7F52}" srcOrd="2" destOrd="0" presId="urn:microsoft.com/office/officeart/2005/8/layout/vList2"/>
    <dgm:cxn modelId="{5D0D231D-29C4-4FBC-A885-1A8486792C1E}" type="presParOf" srcId="{9FF9BD46-DE44-4B30-80ED-AC3A9E213A06}" destId="{C88DBDBC-73BA-40D4-ACAA-61468FA8920B}" srcOrd="3" destOrd="0" presId="urn:microsoft.com/office/officeart/2005/8/layout/vList2"/>
    <dgm:cxn modelId="{EF07C82A-E0F7-469A-B45C-C8A6093C39F0}" type="presParOf" srcId="{9FF9BD46-DE44-4B30-80ED-AC3A9E213A06}" destId="{A6445519-E36D-458F-8F29-D286534B965D}" srcOrd="4" destOrd="0" presId="urn:microsoft.com/office/officeart/2005/8/layout/vList2"/>
    <dgm:cxn modelId="{58EC9122-1971-42D8-8B6A-CC69D98737B9}" type="presParOf" srcId="{9FF9BD46-DE44-4B30-80ED-AC3A9E213A06}" destId="{A2EE26A5-691E-4C3F-B7EF-20DE69EA838D}" srcOrd="5" destOrd="0" presId="urn:microsoft.com/office/officeart/2005/8/layout/vList2"/>
    <dgm:cxn modelId="{B57C39C5-3D1F-43FB-B201-41B9B964574C}" type="presParOf" srcId="{9FF9BD46-DE44-4B30-80ED-AC3A9E213A06}" destId="{02F157C3-4AF0-4564-919C-72DA0052C758}" srcOrd="6" destOrd="0" presId="urn:microsoft.com/office/officeart/2005/8/layout/vList2"/>
    <dgm:cxn modelId="{0E3443C1-E753-4FBB-86FC-8D5A995A72C2}" type="presParOf" srcId="{9FF9BD46-DE44-4B30-80ED-AC3A9E213A06}" destId="{3C7DB9C2-B0E1-49BC-BB9B-F7C0921C4DD2}" srcOrd="7" destOrd="0" presId="urn:microsoft.com/office/officeart/2005/8/layout/vList2"/>
    <dgm:cxn modelId="{8D22BF8D-B1E5-4206-969F-D99804B223D8}" type="presParOf" srcId="{9FF9BD46-DE44-4B30-80ED-AC3A9E213A06}" destId="{AA8A937F-D49C-41D9-A9B7-393386DAE8AC}" srcOrd="8" destOrd="0" presId="urn:microsoft.com/office/officeart/2005/8/layout/vList2"/>
    <dgm:cxn modelId="{A992AB79-B0E0-443F-955C-2204273C21DC}" type="presParOf" srcId="{9FF9BD46-DE44-4B30-80ED-AC3A9E213A06}" destId="{80608842-D2C2-445C-A52E-9253146A0666}" srcOrd="9" destOrd="0" presId="urn:microsoft.com/office/officeart/2005/8/layout/vList2"/>
    <dgm:cxn modelId="{E93307E4-8AED-4B21-907A-6C0283F35A11}" type="presParOf" srcId="{9FF9BD46-DE44-4B30-80ED-AC3A9E213A06}" destId="{2EB7D3FA-250E-4F56-A9B0-C5AA0134E3BB}" srcOrd="10" destOrd="0" presId="urn:microsoft.com/office/officeart/2005/8/layout/vList2"/>
  </dgm:cxnLst>
  <dgm:bg/>
  <dgm:whole>
    <a:ln w="6350" cmpd="sng"/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D32F8FCF-EDF2-4321-B49C-D5DF3D295B52}" type="doc">
      <dgm:prSet loTypeId="urn:microsoft.com/office/officeart/2005/8/layout/vList2" loCatId="list" qsTypeId="urn:microsoft.com/office/officeart/2005/8/quickstyle/simple4" qsCatId="simple" csTypeId="urn:microsoft.com/office/officeart/2005/8/colors/colorful1#3" csCatId="colorful" phldr="1"/>
      <dgm:spPr/>
      <dgm:t>
        <a:bodyPr/>
        <a:lstStyle/>
        <a:p>
          <a:endParaRPr lang="en-US"/>
        </a:p>
      </dgm:t>
    </dgm:pt>
    <dgm:pt modelId="{4E1CD5B7-2CF3-44AA-979B-6F420433627D}">
      <dgm:prSet phldrT="[Text]" custT="1"/>
      <dgm:spPr/>
      <dgm:t>
        <a:bodyPr/>
        <a:lstStyle/>
        <a:p>
          <a:r>
            <a:rPr lang="en-US" sz="1800" dirty="0" smtClean="0"/>
            <a:t>You can collapse the code to view different sections of code without scrolling. You can collapse code only in </a:t>
          </a:r>
          <a:r>
            <a:rPr lang="en-US" sz="1800" b="1" dirty="0" smtClean="0"/>
            <a:t>Code</a:t>
          </a:r>
          <a:r>
            <a:rPr lang="en-US" sz="1800" dirty="0" smtClean="0"/>
            <a:t> view.</a:t>
          </a:r>
          <a:endParaRPr lang="en-US" sz="1800" dirty="0"/>
        </a:p>
      </dgm:t>
    </dgm:pt>
    <dgm:pt modelId="{FBC00986-3EA4-4861-B52A-BDA881DCC91F}" type="parTrans" cxnId="{EC90D957-0420-4F9F-B46E-78A7F7B0F39E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2809EA95-811D-4B67-9AD8-C4A1090D9C07}" type="sibTrans" cxnId="{EC90D957-0420-4F9F-B46E-78A7F7B0F39E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FC2A7E5C-B22A-46C4-9AFD-A55CEAE725CE}">
      <dgm:prSet phldrT="[Text]" custT="1"/>
      <dgm:spPr>
        <a:gradFill rotWithShape="0">
          <a:gsLst>
            <a:gs pos="0">
              <a:schemeClr val="accent3">
                <a:lumMod val="50000"/>
              </a:schemeClr>
            </a:gs>
            <a:gs pos="80000">
              <a:schemeClr val="accent3">
                <a:lumMod val="75000"/>
              </a:schemeClr>
            </a:gs>
            <a:gs pos="100000">
              <a:schemeClr val="accent3">
                <a:lumMod val="60000"/>
                <a:lumOff val="40000"/>
              </a:schemeClr>
            </a:gs>
          </a:gsLst>
          <a:lin ang="16200000" scaled="0"/>
        </a:gradFill>
      </dgm:spPr>
      <dgm:t>
        <a:bodyPr/>
        <a:lstStyle/>
        <a:p>
          <a:r>
            <a:rPr lang="en-US" sz="1800" dirty="0" smtClean="0"/>
            <a:t>A set of collapse buttons appear next to the selection on collapsing a code (Minus (-) symbol). Click the buttons to collapse and expand the code selection.</a:t>
          </a:r>
          <a:endParaRPr lang="en-US" sz="1800" dirty="0"/>
        </a:p>
      </dgm:t>
    </dgm:pt>
    <dgm:pt modelId="{4321AB2E-56BE-4B81-A95D-78D0C600BF84}" type="parTrans" cxnId="{2E46F766-50E7-4015-83C1-FEF6484316BF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D600FDB0-EB0D-494C-8ECC-EFA51A794305}" type="sibTrans" cxnId="{2E46F766-50E7-4015-83C1-FEF6484316BF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562882C0-AB97-4E3B-8D46-8E574B04BE56}">
      <dgm:prSet phldrT="[Text]" custT="1"/>
      <dgm:spPr/>
      <dgm:t>
        <a:bodyPr/>
        <a:lstStyle/>
        <a:p>
          <a:r>
            <a:rPr lang="en-US" sz="1800" dirty="0" smtClean="0"/>
            <a:t>When the code is collapsed, the collapse buttons change to an expand button (a Plus (+) button).</a:t>
          </a:r>
          <a:endParaRPr lang="en-US" sz="1800" dirty="0"/>
        </a:p>
      </dgm:t>
    </dgm:pt>
    <dgm:pt modelId="{22DAB85A-2AC9-4DDD-B986-E5A7070B9054}" type="parTrans" cxnId="{E8D95785-E9E4-4618-B268-C90282AF6172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7363CEF2-942E-416F-BE41-E1618140DA9E}" type="sibTrans" cxnId="{E8D95785-E9E4-4618-B268-C90282AF6172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32F9483E-A135-41CD-9B8E-5BB23FE4E385}">
      <dgm:prSet phldrT="[Text]" custT="1"/>
      <dgm:spPr/>
      <dgm:t>
        <a:bodyPr/>
        <a:lstStyle/>
        <a:p>
          <a:r>
            <a:rPr lang="en-US" sz="1800" dirty="0" smtClean="0"/>
            <a:t>Dreamweaver CS5 uses ‘smart collapse’ to collapse the most common and visually pleasing selection of code.</a:t>
          </a:r>
          <a:endParaRPr lang="en-US" sz="1800" dirty="0"/>
        </a:p>
      </dgm:t>
    </dgm:pt>
    <dgm:pt modelId="{8400DE60-AB66-4C74-B12F-ABCFD84D948C}" type="parTrans" cxnId="{19D9F5E3-0714-4425-B1DF-ED5653129A86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07212A5D-CEB0-4CF0-BA2B-9599A2004670}" type="sibTrans" cxnId="{19D9F5E3-0714-4425-B1DF-ED5653129A86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FF2132BF-F09B-49F5-AB31-99E7CE70E1C7}">
      <dgm:prSet phldrT="[Text]" custT="1"/>
      <dgm:spPr>
        <a:gradFill rotWithShape="0">
          <a:gsLst>
            <a:gs pos="0">
              <a:schemeClr val="bg2">
                <a:lumMod val="25000"/>
              </a:schemeClr>
            </a:gs>
            <a:gs pos="80000">
              <a:schemeClr val="bg2">
                <a:lumMod val="50000"/>
              </a:schemeClr>
            </a:gs>
            <a:gs pos="100000">
              <a:schemeClr val="bg2">
                <a:lumMod val="50000"/>
              </a:schemeClr>
            </a:gs>
          </a:gsLst>
          <a:lin ang="16200000" scaled="0"/>
        </a:gradFill>
      </dgm:spPr>
      <dgm:t>
        <a:bodyPr/>
        <a:lstStyle/>
        <a:p>
          <a:r>
            <a:rPr lang="en-US" sz="1800" dirty="0" smtClean="0"/>
            <a:t>To collapse code selection, first, you select some code. Then, on the </a:t>
          </a:r>
          <a:r>
            <a:rPr lang="en-US" sz="1800" b="1" dirty="0" smtClean="0"/>
            <a:t>Edit</a:t>
          </a:r>
          <a:r>
            <a:rPr lang="en-US" sz="1800" dirty="0" smtClean="0"/>
            <a:t> menu, you click the </a:t>
          </a:r>
          <a:r>
            <a:rPr lang="en-US" sz="1800" b="1" dirty="0" smtClean="0"/>
            <a:t>Code Collapse </a:t>
          </a:r>
          <a:r>
            <a:rPr lang="en-US" sz="1800" dirty="0" smtClean="0"/>
            <a:t>command and select any of options.</a:t>
          </a:r>
          <a:endParaRPr lang="en-US" sz="1800" dirty="0"/>
        </a:p>
      </dgm:t>
    </dgm:pt>
    <dgm:pt modelId="{67247185-BB54-4129-8A20-6808698D348F}" type="parTrans" cxnId="{0BD0C4EB-F750-420E-910C-14F6B2C3678A}">
      <dgm:prSet/>
      <dgm:spPr/>
      <dgm:t>
        <a:bodyPr/>
        <a:lstStyle/>
        <a:p>
          <a:endParaRPr lang="en-US"/>
        </a:p>
      </dgm:t>
    </dgm:pt>
    <dgm:pt modelId="{3AA164DC-391F-4CDC-8793-ABEF635916E8}" type="sibTrans" cxnId="{0BD0C4EB-F750-420E-910C-14F6B2C3678A}">
      <dgm:prSet/>
      <dgm:spPr/>
      <dgm:t>
        <a:bodyPr/>
        <a:lstStyle/>
        <a:p>
          <a:endParaRPr lang="en-US"/>
        </a:p>
      </dgm:t>
    </dgm:pt>
    <dgm:pt modelId="{D2E1E881-2A8B-49A1-8081-38D4919F1CD9}">
      <dgm:prSet phldrT="[Text]" custT="1"/>
      <dgm:spPr/>
      <dgm:t>
        <a:bodyPr/>
        <a:lstStyle/>
        <a:p>
          <a:r>
            <a:rPr lang="en-US" sz="1800" dirty="0" smtClean="0"/>
            <a:t>To simply collapse the selected code and disable smart collapse, hold down the Ctrl key before collapsing your code.</a:t>
          </a:r>
          <a:endParaRPr lang="en-US" sz="1800" dirty="0"/>
        </a:p>
      </dgm:t>
    </dgm:pt>
    <dgm:pt modelId="{A343D0B4-8CF1-4F5D-819F-7251DAD2D450}" type="parTrans" cxnId="{E5C9D517-AEA1-46B8-AFBB-FF5F03BEE688}">
      <dgm:prSet/>
      <dgm:spPr/>
      <dgm:t>
        <a:bodyPr/>
        <a:lstStyle/>
        <a:p>
          <a:endParaRPr lang="en-US"/>
        </a:p>
      </dgm:t>
    </dgm:pt>
    <dgm:pt modelId="{DA037AB0-D74D-43CB-BD1B-BA0DD7C479A1}" type="sibTrans" cxnId="{E5C9D517-AEA1-46B8-AFBB-FF5F03BEE688}">
      <dgm:prSet/>
      <dgm:spPr/>
      <dgm:t>
        <a:bodyPr/>
        <a:lstStyle/>
        <a:p>
          <a:endParaRPr lang="en-US"/>
        </a:p>
      </dgm:t>
    </dgm:pt>
    <dgm:pt modelId="{9FF9BD46-DE44-4B30-80ED-AC3A9E213A06}" type="pres">
      <dgm:prSet presAssocID="{D32F8FCF-EDF2-4321-B49C-D5DF3D295B52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88723AB-37EB-4EC2-B7B0-759657273835}" type="pres">
      <dgm:prSet presAssocID="{4E1CD5B7-2CF3-44AA-979B-6F420433627D}" presName="parentText" presStyleLbl="node1" presStyleIdx="0" presStyleCnt="6" custScaleY="64746" custLinFactNeighborY="-6114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877BAB3-7DBF-46AB-A039-BE8C107F0C8C}" type="pres">
      <dgm:prSet presAssocID="{2809EA95-811D-4B67-9AD8-C4A1090D9C07}" presName="spacer" presStyleCnt="0"/>
      <dgm:spPr/>
      <dgm:t>
        <a:bodyPr/>
        <a:lstStyle/>
        <a:p>
          <a:endParaRPr lang="en-US"/>
        </a:p>
      </dgm:t>
    </dgm:pt>
    <dgm:pt modelId="{0256FAD6-365E-4CAB-8266-8CECC71F7F52}" type="pres">
      <dgm:prSet presAssocID="{FC2A7E5C-B22A-46C4-9AFD-A55CEAE725CE}" presName="parentText" presStyleLbl="node1" presStyleIdx="1" presStyleCnt="6" custScaleY="67457" custLinFactNeighborY="-3550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88DBDBC-73BA-40D4-ACAA-61468FA8920B}" type="pres">
      <dgm:prSet presAssocID="{D600FDB0-EB0D-494C-8ECC-EFA51A794305}" presName="spacer" presStyleCnt="0"/>
      <dgm:spPr/>
      <dgm:t>
        <a:bodyPr/>
        <a:lstStyle/>
        <a:p>
          <a:endParaRPr lang="en-US"/>
        </a:p>
      </dgm:t>
    </dgm:pt>
    <dgm:pt modelId="{A6445519-E36D-458F-8F29-D286534B965D}" type="pres">
      <dgm:prSet presAssocID="{562882C0-AB97-4E3B-8D46-8E574B04BE56}" presName="parentText" presStyleLbl="node1" presStyleIdx="2" presStyleCnt="6" custScaleY="69022" custLinFactNeighborY="122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2EE26A5-691E-4C3F-B7EF-20DE69EA838D}" type="pres">
      <dgm:prSet presAssocID="{7363CEF2-942E-416F-BE41-E1618140DA9E}" presName="spacer" presStyleCnt="0"/>
      <dgm:spPr/>
      <dgm:t>
        <a:bodyPr/>
        <a:lstStyle/>
        <a:p>
          <a:endParaRPr lang="en-US"/>
        </a:p>
      </dgm:t>
    </dgm:pt>
    <dgm:pt modelId="{02F157C3-4AF0-4564-919C-72DA0052C758}" type="pres">
      <dgm:prSet presAssocID="{32F9483E-A135-41CD-9B8E-5BB23FE4E385}" presName="parentText" presStyleLbl="node1" presStyleIdx="3" presStyleCnt="6" custScaleY="56718" custLinFactNeighborY="967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C7DB9C2-B0E1-49BC-BB9B-F7C0921C4DD2}" type="pres">
      <dgm:prSet presAssocID="{07212A5D-CEB0-4CF0-BA2B-9599A2004670}" presName="spacer" presStyleCnt="0"/>
      <dgm:spPr/>
      <dgm:t>
        <a:bodyPr/>
        <a:lstStyle/>
        <a:p>
          <a:endParaRPr lang="en-US"/>
        </a:p>
      </dgm:t>
    </dgm:pt>
    <dgm:pt modelId="{AA8A937F-D49C-41D9-A9B7-393386DAE8AC}" type="pres">
      <dgm:prSet presAssocID="{D2E1E881-2A8B-49A1-8081-38D4919F1CD9}" presName="parentText" presStyleLbl="node1" presStyleIdx="4" presStyleCnt="6" custScaleY="6717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0608842-D2C2-445C-A52E-9253146A0666}" type="pres">
      <dgm:prSet presAssocID="{DA037AB0-D74D-43CB-BD1B-BA0DD7C479A1}" presName="spacer" presStyleCnt="0"/>
      <dgm:spPr/>
    </dgm:pt>
    <dgm:pt modelId="{2EB7D3FA-250E-4F56-A9B0-C5AA0134E3BB}" type="pres">
      <dgm:prSet presAssocID="{FF2132BF-F09B-49F5-AB31-99E7CE70E1C7}" presName="parentText" presStyleLbl="node1" presStyleIdx="5" presStyleCnt="6" custScaleY="62263" custLinFactNeighborY="-9398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1555BB8-667E-4359-A926-37BE2ED02FEC}" type="presOf" srcId="{562882C0-AB97-4E3B-8D46-8E574B04BE56}" destId="{A6445519-E36D-458F-8F29-D286534B965D}" srcOrd="0" destOrd="0" presId="urn:microsoft.com/office/officeart/2005/8/layout/vList2"/>
    <dgm:cxn modelId="{E8D95785-E9E4-4618-B268-C90282AF6172}" srcId="{D32F8FCF-EDF2-4321-B49C-D5DF3D295B52}" destId="{562882C0-AB97-4E3B-8D46-8E574B04BE56}" srcOrd="2" destOrd="0" parTransId="{22DAB85A-2AC9-4DDD-B986-E5A7070B9054}" sibTransId="{7363CEF2-942E-416F-BE41-E1618140DA9E}"/>
    <dgm:cxn modelId="{6B7D11E0-3598-4ED0-A234-7B9205114160}" type="presOf" srcId="{D32F8FCF-EDF2-4321-B49C-D5DF3D295B52}" destId="{9FF9BD46-DE44-4B30-80ED-AC3A9E213A06}" srcOrd="0" destOrd="0" presId="urn:microsoft.com/office/officeart/2005/8/layout/vList2"/>
    <dgm:cxn modelId="{2AD9E390-3995-4BB4-BE7D-55EF2AB28983}" type="presOf" srcId="{32F9483E-A135-41CD-9B8E-5BB23FE4E385}" destId="{02F157C3-4AF0-4564-919C-72DA0052C758}" srcOrd="0" destOrd="0" presId="urn:microsoft.com/office/officeart/2005/8/layout/vList2"/>
    <dgm:cxn modelId="{EC90D957-0420-4F9F-B46E-78A7F7B0F39E}" srcId="{D32F8FCF-EDF2-4321-B49C-D5DF3D295B52}" destId="{4E1CD5B7-2CF3-44AA-979B-6F420433627D}" srcOrd="0" destOrd="0" parTransId="{FBC00986-3EA4-4861-B52A-BDA881DCC91F}" sibTransId="{2809EA95-811D-4B67-9AD8-C4A1090D9C07}"/>
    <dgm:cxn modelId="{19D9F5E3-0714-4425-B1DF-ED5653129A86}" srcId="{D32F8FCF-EDF2-4321-B49C-D5DF3D295B52}" destId="{32F9483E-A135-41CD-9B8E-5BB23FE4E385}" srcOrd="3" destOrd="0" parTransId="{8400DE60-AB66-4C74-B12F-ABCFD84D948C}" sibTransId="{07212A5D-CEB0-4CF0-BA2B-9599A2004670}"/>
    <dgm:cxn modelId="{ABD2911A-7D0B-4296-90CA-4ABC9949C3BD}" type="presOf" srcId="{FF2132BF-F09B-49F5-AB31-99E7CE70E1C7}" destId="{2EB7D3FA-250E-4F56-A9B0-C5AA0134E3BB}" srcOrd="0" destOrd="0" presId="urn:microsoft.com/office/officeart/2005/8/layout/vList2"/>
    <dgm:cxn modelId="{0BD0C4EB-F750-420E-910C-14F6B2C3678A}" srcId="{D32F8FCF-EDF2-4321-B49C-D5DF3D295B52}" destId="{FF2132BF-F09B-49F5-AB31-99E7CE70E1C7}" srcOrd="5" destOrd="0" parTransId="{67247185-BB54-4129-8A20-6808698D348F}" sibTransId="{3AA164DC-391F-4CDC-8793-ABEF635916E8}"/>
    <dgm:cxn modelId="{E5C9D517-AEA1-46B8-AFBB-FF5F03BEE688}" srcId="{D32F8FCF-EDF2-4321-B49C-D5DF3D295B52}" destId="{D2E1E881-2A8B-49A1-8081-38D4919F1CD9}" srcOrd="4" destOrd="0" parTransId="{A343D0B4-8CF1-4F5D-819F-7251DAD2D450}" sibTransId="{DA037AB0-D74D-43CB-BD1B-BA0DD7C479A1}"/>
    <dgm:cxn modelId="{396C706F-0827-443A-AE1B-89211A0661B1}" type="presOf" srcId="{D2E1E881-2A8B-49A1-8081-38D4919F1CD9}" destId="{AA8A937F-D49C-41D9-A9B7-393386DAE8AC}" srcOrd="0" destOrd="0" presId="urn:microsoft.com/office/officeart/2005/8/layout/vList2"/>
    <dgm:cxn modelId="{2E46F766-50E7-4015-83C1-FEF6484316BF}" srcId="{D32F8FCF-EDF2-4321-B49C-D5DF3D295B52}" destId="{FC2A7E5C-B22A-46C4-9AFD-A55CEAE725CE}" srcOrd="1" destOrd="0" parTransId="{4321AB2E-56BE-4B81-A95D-78D0C600BF84}" sibTransId="{D600FDB0-EB0D-494C-8ECC-EFA51A794305}"/>
    <dgm:cxn modelId="{D0AA28F4-1447-4508-B0B4-BF518B7D44E6}" type="presOf" srcId="{4E1CD5B7-2CF3-44AA-979B-6F420433627D}" destId="{388723AB-37EB-4EC2-B7B0-759657273835}" srcOrd="0" destOrd="0" presId="urn:microsoft.com/office/officeart/2005/8/layout/vList2"/>
    <dgm:cxn modelId="{F6D48D19-2282-43B1-BBD4-BF97F752DE14}" type="presOf" srcId="{FC2A7E5C-B22A-46C4-9AFD-A55CEAE725CE}" destId="{0256FAD6-365E-4CAB-8266-8CECC71F7F52}" srcOrd="0" destOrd="0" presId="urn:microsoft.com/office/officeart/2005/8/layout/vList2"/>
    <dgm:cxn modelId="{A219745D-F404-4531-BC40-E36438221592}" type="presParOf" srcId="{9FF9BD46-DE44-4B30-80ED-AC3A9E213A06}" destId="{388723AB-37EB-4EC2-B7B0-759657273835}" srcOrd="0" destOrd="0" presId="urn:microsoft.com/office/officeart/2005/8/layout/vList2"/>
    <dgm:cxn modelId="{13BA7B67-9167-4858-BF05-DE013AF754DB}" type="presParOf" srcId="{9FF9BD46-DE44-4B30-80ED-AC3A9E213A06}" destId="{D877BAB3-7DBF-46AB-A039-BE8C107F0C8C}" srcOrd="1" destOrd="0" presId="urn:microsoft.com/office/officeart/2005/8/layout/vList2"/>
    <dgm:cxn modelId="{284FBF7E-E713-48E2-8D4E-7B03AF6DC8A0}" type="presParOf" srcId="{9FF9BD46-DE44-4B30-80ED-AC3A9E213A06}" destId="{0256FAD6-365E-4CAB-8266-8CECC71F7F52}" srcOrd="2" destOrd="0" presId="urn:microsoft.com/office/officeart/2005/8/layout/vList2"/>
    <dgm:cxn modelId="{103C294B-D285-4138-8C3B-A77302512297}" type="presParOf" srcId="{9FF9BD46-DE44-4B30-80ED-AC3A9E213A06}" destId="{C88DBDBC-73BA-40D4-ACAA-61468FA8920B}" srcOrd="3" destOrd="0" presId="urn:microsoft.com/office/officeart/2005/8/layout/vList2"/>
    <dgm:cxn modelId="{66B26818-C085-430D-A779-206820BCA9C0}" type="presParOf" srcId="{9FF9BD46-DE44-4B30-80ED-AC3A9E213A06}" destId="{A6445519-E36D-458F-8F29-D286534B965D}" srcOrd="4" destOrd="0" presId="urn:microsoft.com/office/officeart/2005/8/layout/vList2"/>
    <dgm:cxn modelId="{88BCD7D8-595C-4E9A-B041-22C30579CFF7}" type="presParOf" srcId="{9FF9BD46-DE44-4B30-80ED-AC3A9E213A06}" destId="{A2EE26A5-691E-4C3F-B7EF-20DE69EA838D}" srcOrd="5" destOrd="0" presId="urn:microsoft.com/office/officeart/2005/8/layout/vList2"/>
    <dgm:cxn modelId="{60A62EA4-2853-478A-8045-2D5A2C0BD8B4}" type="presParOf" srcId="{9FF9BD46-DE44-4B30-80ED-AC3A9E213A06}" destId="{02F157C3-4AF0-4564-919C-72DA0052C758}" srcOrd="6" destOrd="0" presId="urn:microsoft.com/office/officeart/2005/8/layout/vList2"/>
    <dgm:cxn modelId="{5FC9594B-E71D-48CE-97B2-8B83BBB43E8B}" type="presParOf" srcId="{9FF9BD46-DE44-4B30-80ED-AC3A9E213A06}" destId="{3C7DB9C2-B0E1-49BC-BB9B-F7C0921C4DD2}" srcOrd="7" destOrd="0" presId="urn:microsoft.com/office/officeart/2005/8/layout/vList2"/>
    <dgm:cxn modelId="{F2B491BD-63A5-44CF-A6EF-7FBDD2EF69AB}" type="presParOf" srcId="{9FF9BD46-DE44-4B30-80ED-AC3A9E213A06}" destId="{AA8A937F-D49C-41D9-A9B7-393386DAE8AC}" srcOrd="8" destOrd="0" presId="urn:microsoft.com/office/officeart/2005/8/layout/vList2"/>
    <dgm:cxn modelId="{560A6AD4-2578-46AF-8170-C4BA252207AA}" type="presParOf" srcId="{9FF9BD46-DE44-4B30-80ED-AC3A9E213A06}" destId="{80608842-D2C2-445C-A52E-9253146A0666}" srcOrd="9" destOrd="0" presId="urn:microsoft.com/office/officeart/2005/8/layout/vList2"/>
    <dgm:cxn modelId="{598BD68B-851E-42C4-83C0-D508ADFFF13D}" type="presParOf" srcId="{9FF9BD46-DE44-4B30-80ED-AC3A9E213A06}" destId="{2EB7D3FA-250E-4F56-A9B0-C5AA0134E3BB}" srcOrd="10" destOrd="0" presId="urn:microsoft.com/office/officeart/2005/8/layout/vList2"/>
  </dgm:cxnLst>
  <dgm:bg/>
  <dgm:whole>
    <a:ln w="6350" cmpd="sng"/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D32F8FCF-EDF2-4321-B49C-D5DF3D295B52}" type="doc">
      <dgm:prSet loTypeId="urn:microsoft.com/office/officeart/2005/8/layout/vList2" loCatId="list" qsTypeId="urn:microsoft.com/office/officeart/2005/8/quickstyle/simple4" qsCatId="simple" csTypeId="urn:microsoft.com/office/officeart/2005/8/colors/colorful1#3" csCatId="colorful" phldr="1"/>
      <dgm:spPr/>
      <dgm:t>
        <a:bodyPr/>
        <a:lstStyle/>
        <a:p>
          <a:endParaRPr lang="en-US"/>
        </a:p>
      </dgm:t>
    </dgm:pt>
    <dgm:pt modelId="{4E1CD5B7-2CF3-44AA-979B-6F420433627D}">
      <dgm:prSet phldrT="[Text]" custT="1"/>
      <dgm:spPr/>
      <dgm:t>
        <a:bodyPr/>
        <a:lstStyle/>
        <a:p>
          <a:r>
            <a:rPr lang="en-US" sz="1800" dirty="0" smtClean="0"/>
            <a:t>In Dreamweaver CS5, you can insert and edit code quickly and without mistakes by using the code hint feature. </a:t>
          </a:r>
          <a:endParaRPr lang="en-US" sz="1800" dirty="0"/>
        </a:p>
      </dgm:t>
    </dgm:pt>
    <dgm:pt modelId="{FBC00986-3EA4-4861-B52A-BDA881DCC91F}" type="parTrans" cxnId="{EC90D957-0420-4F9F-B46E-78A7F7B0F39E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2809EA95-811D-4B67-9AD8-C4A1090D9C07}" type="sibTrans" cxnId="{EC90D957-0420-4F9F-B46E-78A7F7B0F39E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FC2A7E5C-B22A-46C4-9AFD-A55CEAE725CE}">
      <dgm:prSet phldrT="[Text]" custT="1"/>
      <dgm:spPr>
        <a:gradFill rotWithShape="0">
          <a:gsLst>
            <a:gs pos="0">
              <a:schemeClr val="accent3">
                <a:lumMod val="50000"/>
              </a:schemeClr>
            </a:gs>
            <a:gs pos="80000">
              <a:schemeClr val="accent3">
                <a:lumMod val="75000"/>
              </a:schemeClr>
            </a:gs>
            <a:gs pos="100000">
              <a:schemeClr val="accent3">
                <a:lumMod val="60000"/>
                <a:lumOff val="40000"/>
              </a:schemeClr>
            </a:gs>
          </a:gsLst>
          <a:lin ang="16200000" scaled="0"/>
        </a:gradFill>
      </dgm:spPr>
      <dgm:t>
        <a:bodyPr/>
        <a:lstStyle/>
        <a:p>
          <a:r>
            <a:rPr lang="en-US" sz="1800" dirty="0" smtClean="0"/>
            <a:t>When you type the first characters of a tag, attribute, or CSS property name, a list of options beginning with those characters is displayed.</a:t>
          </a:r>
          <a:endParaRPr lang="en-US" sz="1800" dirty="0"/>
        </a:p>
      </dgm:t>
    </dgm:pt>
    <dgm:pt modelId="{4321AB2E-56BE-4B81-A95D-78D0C600BF84}" type="parTrans" cxnId="{2E46F766-50E7-4015-83C1-FEF6484316BF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D600FDB0-EB0D-494C-8ECC-EFA51A794305}" type="sibTrans" cxnId="{2E46F766-50E7-4015-83C1-FEF6484316BF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562882C0-AB97-4E3B-8D46-8E574B04BE56}">
      <dgm:prSet phldrT="[Text]" custT="1"/>
      <dgm:spPr/>
      <dgm:t>
        <a:bodyPr/>
        <a:lstStyle/>
        <a:p>
          <a:r>
            <a:rPr lang="en-US" sz="1800" dirty="0" smtClean="0"/>
            <a:t>The list of code hints disappears when you press Backspace.</a:t>
          </a:r>
          <a:endParaRPr lang="en-US" sz="1800" dirty="0"/>
        </a:p>
      </dgm:t>
    </dgm:pt>
    <dgm:pt modelId="{22DAB85A-2AC9-4DDD-B986-E5A7070B9054}" type="parTrans" cxnId="{E8D95785-E9E4-4618-B268-C90282AF6172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7363CEF2-942E-416F-BE41-E1618140DA9E}" type="sibTrans" cxnId="{E8D95785-E9E4-4618-B268-C90282AF6172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32F9483E-A135-41CD-9B8E-5BB23FE4E385}">
      <dgm:prSet phldrT="[Text]" custT="1"/>
      <dgm:spPr/>
      <dgm:t>
        <a:bodyPr/>
        <a:lstStyle/>
        <a:p>
          <a:r>
            <a:rPr lang="en-US" sz="1800" dirty="0" smtClean="0"/>
            <a:t>To display the code hints menu manually, in the </a:t>
          </a:r>
          <a:r>
            <a:rPr lang="en-US" sz="1800" b="1" dirty="0" smtClean="0"/>
            <a:t>Code</a:t>
          </a:r>
          <a:r>
            <a:rPr lang="en-US" sz="1800" dirty="0" smtClean="0"/>
            <a:t> view, place the insertion point inside a tag. Then, you press </a:t>
          </a:r>
          <a:r>
            <a:rPr lang="en-US" sz="1800" b="1" dirty="0" err="1" smtClean="0"/>
            <a:t>Ctrl+Spacebar</a:t>
          </a:r>
          <a:r>
            <a:rPr lang="en-US" sz="1800" dirty="0" smtClean="0"/>
            <a:t>.</a:t>
          </a:r>
          <a:endParaRPr lang="en-US" sz="1800" dirty="0"/>
        </a:p>
      </dgm:t>
    </dgm:pt>
    <dgm:pt modelId="{8400DE60-AB66-4C74-B12F-ABCFD84D948C}" type="parTrans" cxnId="{19D9F5E3-0714-4425-B1DF-ED5653129A86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07212A5D-CEB0-4CF0-BA2B-9599A2004670}" type="sibTrans" cxnId="{19D9F5E3-0714-4425-B1DF-ED5653129A86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FF2132BF-F09B-49F5-AB31-99E7CE70E1C7}">
      <dgm:prSet phldrT="[Text]" custT="1"/>
      <dgm:spPr>
        <a:gradFill rotWithShape="0">
          <a:gsLst>
            <a:gs pos="0">
              <a:schemeClr val="accent2">
                <a:lumMod val="50000"/>
              </a:schemeClr>
            </a:gs>
            <a:gs pos="80000">
              <a:schemeClr val="accent2">
                <a:lumMod val="75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0"/>
        </a:gradFill>
      </dgm:spPr>
      <dgm:t>
        <a:bodyPr/>
        <a:lstStyle/>
        <a:p>
          <a:r>
            <a:rPr lang="en-US" sz="1800" dirty="0" smtClean="0"/>
            <a:t>To insert an item from the list, you double-click it, or select it and press Enter. To insert a closing tag, you type &lt;/ (slash).</a:t>
          </a:r>
          <a:endParaRPr lang="en-US" sz="1800" dirty="0"/>
        </a:p>
      </dgm:t>
    </dgm:pt>
    <dgm:pt modelId="{67247185-BB54-4129-8A20-6808698D348F}" type="parTrans" cxnId="{0BD0C4EB-F750-420E-910C-14F6B2C3678A}">
      <dgm:prSet/>
      <dgm:spPr/>
      <dgm:t>
        <a:bodyPr/>
        <a:lstStyle/>
        <a:p>
          <a:endParaRPr lang="en-US"/>
        </a:p>
      </dgm:t>
    </dgm:pt>
    <dgm:pt modelId="{3AA164DC-391F-4CDC-8793-ABEF635916E8}" type="sibTrans" cxnId="{0BD0C4EB-F750-420E-910C-14F6B2C3678A}">
      <dgm:prSet/>
      <dgm:spPr/>
      <dgm:t>
        <a:bodyPr/>
        <a:lstStyle/>
        <a:p>
          <a:endParaRPr lang="en-US"/>
        </a:p>
      </dgm:t>
    </dgm:pt>
    <dgm:pt modelId="{D2E1E881-2A8B-49A1-8081-38D4919F1CD9}">
      <dgm:prSet phldrT="[Text]" custT="1"/>
      <dgm:spPr/>
      <dgm:t>
        <a:bodyPr/>
        <a:lstStyle/>
        <a:p>
          <a:r>
            <a:rPr lang="en-US" sz="1800" dirty="0" smtClean="0"/>
            <a:t>To insert code in the Code view by using code hints, you type the beginning of a piece of code. To insert an attribute, place the insertion point immediately after a tag name and press Spacebar.</a:t>
          </a:r>
          <a:endParaRPr lang="en-US" sz="1800" dirty="0"/>
        </a:p>
      </dgm:t>
    </dgm:pt>
    <dgm:pt modelId="{A343D0B4-8CF1-4F5D-819F-7251DAD2D450}" type="parTrans" cxnId="{E5C9D517-AEA1-46B8-AFBB-FF5F03BEE688}">
      <dgm:prSet/>
      <dgm:spPr/>
      <dgm:t>
        <a:bodyPr/>
        <a:lstStyle/>
        <a:p>
          <a:endParaRPr lang="en-US"/>
        </a:p>
      </dgm:t>
    </dgm:pt>
    <dgm:pt modelId="{DA037AB0-D74D-43CB-BD1B-BA0DD7C479A1}" type="sibTrans" cxnId="{E5C9D517-AEA1-46B8-AFBB-FF5F03BEE688}">
      <dgm:prSet/>
      <dgm:spPr/>
      <dgm:t>
        <a:bodyPr/>
        <a:lstStyle/>
        <a:p>
          <a:endParaRPr lang="en-US"/>
        </a:p>
      </dgm:t>
    </dgm:pt>
    <dgm:pt modelId="{667B2926-48B8-4FEB-930A-0F8638F60DDC}">
      <dgm:prSet phldrT="[Text]" custT="1"/>
      <dgm:spPr>
        <a:gradFill rotWithShape="0">
          <a:gsLst>
            <a:gs pos="0">
              <a:schemeClr val="bg2">
                <a:lumMod val="25000"/>
              </a:schemeClr>
            </a:gs>
            <a:gs pos="80000">
              <a:schemeClr val="bg2">
                <a:lumMod val="50000"/>
              </a:schemeClr>
            </a:gs>
            <a:gs pos="100000">
              <a:schemeClr val="bg2">
                <a:lumMod val="50000"/>
              </a:schemeClr>
            </a:gs>
          </a:gsLst>
          <a:lin ang="16200000" scaled="0"/>
        </a:gradFill>
      </dgm:spPr>
      <dgm:t>
        <a:bodyPr/>
        <a:lstStyle/>
        <a:p>
          <a:r>
            <a:rPr lang="en-US" sz="1800" dirty="0" smtClean="0"/>
            <a:t>Then, scroll through the list by using the scroll bar or the </a:t>
          </a:r>
          <a:r>
            <a:rPr lang="en-US" sz="1800" b="1" dirty="0" err="1" smtClean="0"/>
            <a:t>UpArrow</a:t>
          </a:r>
          <a:r>
            <a:rPr lang="en-US" sz="1800" dirty="0" smtClean="0"/>
            <a:t> and </a:t>
          </a:r>
          <a:r>
            <a:rPr lang="en-US" sz="1800" b="1" dirty="0" err="1" smtClean="0"/>
            <a:t>DownArrow</a:t>
          </a:r>
          <a:r>
            <a:rPr lang="en-US" sz="1800" dirty="0" smtClean="0"/>
            <a:t> keys. </a:t>
          </a:r>
          <a:endParaRPr lang="en-US" sz="1800" b="1" dirty="0"/>
        </a:p>
      </dgm:t>
    </dgm:pt>
    <dgm:pt modelId="{5B8D7612-ED0E-4B01-8A2F-C3FEDA23FE4C}" type="parTrans" cxnId="{3C769533-FBFB-4436-B058-4F63BB7DFDD0}">
      <dgm:prSet/>
      <dgm:spPr/>
      <dgm:t>
        <a:bodyPr/>
        <a:lstStyle/>
        <a:p>
          <a:endParaRPr lang="en-US"/>
        </a:p>
      </dgm:t>
    </dgm:pt>
    <dgm:pt modelId="{C16D8C54-5E67-433E-BAD0-584D97F9EF03}" type="sibTrans" cxnId="{3C769533-FBFB-4436-B058-4F63BB7DFDD0}">
      <dgm:prSet/>
      <dgm:spPr/>
      <dgm:t>
        <a:bodyPr/>
        <a:lstStyle/>
        <a:p>
          <a:endParaRPr lang="en-US"/>
        </a:p>
      </dgm:t>
    </dgm:pt>
    <dgm:pt modelId="{9FF9BD46-DE44-4B30-80ED-AC3A9E213A06}" type="pres">
      <dgm:prSet presAssocID="{D32F8FCF-EDF2-4321-B49C-D5DF3D295B52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88723AB-37EB-4EC2-B7B0-759657273835}" type="pres">
      <dgm:prSet presAssocID="{4E1CD5B7-2CF3-44AA-979B-6F420433627D}" presName="parentText" presStyleLbl="node1" presStyleIdx="0" presStyleCnt="7" custScaleY="70443" custLinFactY="-49264" custLinFactNeighborY="-10000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877BAB3-7DBF-46AB-A039-BE8C107F0C8C}" type="pres">
      <dgm:prSet presAssocID="{2809EA95-811D-4B67-9AD8-C4A1090D9C07}" presName="spacer" presStyleCnt="0"/>
      <dgm:spPr/>
      <dgm:t>
        <a:bodyPr/>
        <a:lstStyle/>
        <a:p>
          <a:endParaRPr lang="en-US"/>
        </a:p>
      </dgm:t>
    </dgm:pt>
    <dgm:pt modelId="{0256FAD6-365E-4CAB-8266-8CECC71F7F52}" type="pres">
      <dgm:prSet presAssocID="{FC2A7E5C-B22A-46C4-9AFD-A55CEAE725CE}" presName="parentText" presStyleLbl="node1" presStyleIdx="1" presStyleCnt="7" custScaleY="85787" custLinFactNeighborY="-2531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88DBDBC-73BA-40D4-ACAA-61468FA8920B}" type="pres">
      <dgm:prSet presAssocID="{D600FDB0-EB0D-494C-8ECC-EFA51A794305}" presName="spacer" presStyleCnt="0"/>
      <dgm:spPr/>
      <dgm:t>
        <a:bodyPr/>
        <a:lstStyle/>
        <a:p>
          <a:endParaRPr lang="en-US"/>
        </a:p>
      </dgm:t>
    </dgm:pt>
    <dgm:pt modelId="{A6445519-E36D-458F-8F29-D286534B965D}" type="pres">
      <dgm:prSet presAssocID="{562882C0-AB97-4E3B-8D46-8E574B04BE56}" presName="parentText" presStyleLbl="node1" presStyleIdx="2" presStyleCnt="7" custScaleY="73255" custLinFactNeighborY="1063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2EE26A5-691E-4C3F-B7EF-20DE69EA838D}" type="pres">
      <dgm:prSet presAssocID="{7363CEF2-942E-416F-BE41-E1618140DA9E}" presName="spacer" presStyleCnt="0"/>
      <dgm:spPr/>
      <dgm:t>
        <a:bodyPr/>
        <a:lstStyle/>
        <a:p>
          <a:endParaRPr lang="en-US"/>
        </a:p>
      </dgm:t>
    </dgm:pt>
    <dgm:pt modelId="{02F157C3-4AF0-4564-919C-72DA0052C758}" type="pres">
      <dgm:prSet presAssocID="{32F9483E-A135-41CD-9B8E-5BB23FE4E385}" presName="parentText" presStyleLbl="node1" presStyleIdx="3" presStyleCnt="7" custScaleY="70669" custLinFactNeighborY="2931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C7DB9C2-B0E1-49BC-BB9B-F7C0921C4DD2}" type="pres">
      <dgm:prSet presAssocID="{07212A5D-CEB0-4CF0-BA2B-9599A2004670}" presName="spacer" presStyleCnt="0"/>
      <dgm:spPr/>
      <dgm:t>
        <a:bodyPr/>
        <a:lstStyle/>
        <a:p>
          <a:endParaRPr lang="en-US"/>
        </a:p>
      </dgm:t>
    </dgm:pt>
    <dgm:pt modelId="{AA8A937F-D49C-41D9-A9B7-393386DAE8AC}" type="pres">
      <dgm:prSet presAssocID="{D2E1E881-2A8B-49A1-8081-38D4919F1CD9}" presName="parentText" presStyleLbl="node1" presStyleIdx="4" presStyleCnt="7" custScaleY="94143" custLinFactNeighborY="38909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0608842-D2C2-445C-A52E-9253146A0666}" type="pres">
      <dgm:prSet presAssocID="{DA037AB0-D74D-43CB-BD1B-BA0DD7C479A1}" presName="spacer" presStyleCnt="0"/>
      <dgm:spPr/>
    </dgm:pt>
    <dgm:pt modelId="{80BFA787-CDAA-4F15-8F6D-3E8E619DEE50}" type="pres">
      <dgm:prSet presAssocID="{667B2926-48B8-4FEB-930A-0F8638F60DDC}" presName="parentText" presStyleLbl="node1" presStyleIdx="5" presStyleCnt="7" custScaleY="72471" custLinFactNeighborY="2403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C881130-0A72-4EFE-AB68-2A99BFBD092C}" type="pres">
      <dgm:prSet presAssocID="{C16D8C54-5E67-433E-BAD0-584D97F9EF03}" presName="spacer" presStyleCnt="0"/>
      <dgm:spPr/>
    </dgm:pt>
    <dgm:pt modelId="{2EB7D3FA-250E-4F56-A9B0-C5AA0134E3BB}" type="pres">
      <dgm:prSet presAssocID="{FF2132BF-F09B-49F5-AB31-99E7CE70E1C7}" presName="parentText" presStyleLbl="node1" presStyleIdx="6" presStyleCnt="7" custScaleY="66280" custLinFactY="39342" custLinFactNeighborY="10000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C769533-FBFB-4436-B058-4F63BB7DFDD0}" srcId="{D32F8FCF-EDF2-4321-B49C-D5DF3D295B52}" destId="{667B2926-48B8-4FEB-930A-0F8638F60DDC}" srcOrd="5" destOrd="0" parTransId="{5B8D7612-ED0E-4B01-8A2F-C3FEDA23FE4C}" sibTransId="{C16D8C54-5E67-433E-BAD0-584D97F9EF03}"/>
    <dgm:cxn modelId="{E8D95785-E9E4-4618-B268-C90282AF6172}" srcId="{D32F8FCF-EDF2-4321-B49C-D5DF3D295B52}" destId="{562882C0-AB97-4E3B-8D46-8E574B04BE56}" srcOrd="2" destOrd="0" parTransId="{22DAB85A-2AC9-4DDD-B986-E5A7070B9054}" sibTransId="{7363CEF2-942E-416F-BE41-E1618140DA9E}"/>
    <dgm:cxn modelId="{E1967742-717B-48A4-A31F-7254617A4FE5}" type="presOf" srcId="{32F9483E-A135-41CD-9B8E-5BB23FE4E385}" destId="{02F157C3-4AF0-4564-919C-72DA0052C758}" srcOrd="0" destOrd="0" presId="urn:microsoft.com/office/officeart/2005/8/layout/vList2"/>
    <dgm:cxn modelId="{A4D18E2A-F5CF-4DD2-AD36-A033E20BD9D9}" type="presOf" srcId="{D2E1E881-2A8B-49A1-8081-38D4919F1CD9}" destId="{AA8A937F-D49C-41D9-A9B7-393386DAE8AC}" srcOrd="0" destOrd="0" presId="urn:microsoft.com/office/officeart/2005/8/layout/vList2"/>
    <dgm:cxn modelId="{DBCFB102-ACC8-4D7E-AFF2-DF81FEB942EF}" type="presOf" srcId="{FF2132BF-F09B-49F5-AB31-99E7CE70E1C7}" destId="{2EB7D3FA-250E-4F56-A9B0-C5AA0134E3BB}" srcOrd="0" destOrd="0" presId="urn:microsoft.com/office/officeart/2005/8/layout/vList2"/>
    <dgm:cxn modelId="{EC90D957-0420-4F9F-B46E-78A7F7B0F39E}" srcId="{D32F8FCF-EDF2-4321-B49C-D5DF3D295B52}" destId="{4E1CD5B7-2CF3-44AA-979B-6F420433627D}" srcOrd="0" destOrd="0" parTransId="{FBC00986-3EA4-4861-B52A-BDA881DCC91F}" sibTransId="{2809EA95-811D-4B67-9AD8-C4A1090D9C07}"/>
    <dgm:cxn modelId="{19D9F5E3-0714-4425-B1DF-ED5653129A86}" srcId="{D32F8FCF-EDF2-4321-B49C-D5DF3D295B52}" destId="{32F9483E-A135-41CD-9B8E-5BB23FE4E385}" srcOrd="3" destOrd="0" parTransId="{8400DE60-AB66-4C74-B12F-ABCFD84D948C}" sibTransId="{07212A5D-CEB0-4CF0-BA2B-9599A2004670}"/>
    <dgm:cxn modelId="{AA0DEC82-D5E7-4D8F-8763-83E465FA3828}" type="presOf" srcId="{562882C0-AB97-4E3B-8D46-8E574B04BE56}" destId="{A6445519-E36D-458F-8F29-D286534B965D}" srcOrd="0" destOrd="0" presId="urn:microsoft.com/office/officeart/2005/8/layout/vList2"/>
    <dgm:cxn modelId="{FB32FC3C-5B5E-4395-8FC7-15952F218192}" type="presOf" srcId="{FC2A7E5C-B22A-46C4-9AFD-A55CEAE725CE}" destId="{0256FAD6-365E-4CAB-8266-8CECC71F7F52}" srcOrd="0" destOrd="0" presId="urn:microsoft.com/office/officeart/2005/8/layout/vList2"/>
    <dgm:cxn modelId="{0BD0C4EB-F750-420E-910C-14F6B2C3678A}" srcId="{D32F8FCF-EDF2-4321-B49C-D5DF3D295B52}" destId="{FF2132BF-F09B-49F5-AB31-99E7CE70E1C7}" srcOrd="6" destOrd="0" parTransId="{67247185-BB54-4129-8A20-6808698D348F}" sibTransId="{3AA164DC-391F-4CDC-8793-ABEF635916E8}"/>
    <dgm:cxn modelId="{E5C9D517-AEA1-46B8-AFBB-FF5F03BEE688}" srcId="{D32F8FCF-EDF2-4321-B49C-D5DF3D295B52}" destId="{D2E1E881-2A8B-49A1-8081-38D4919F1CD9}" srcOrd="4" destOrd="0" parTransId="{A343D0B4-8CF1-4F5D-819F-7251DAD2D450}" sibTransId="{DA037AB0-D74D-43CB-BD1B-BA0DD7C479A1}"/>
    <dgm:cxn modelId="{60EF084E-D48E-469F-A4A6-4E9F7943A117}" type="presOf" srcId="{4E1CD5B7-2CF3-44AA-979B-6F420433627D}" destId="{388723AB-37EB-4EC2-B7B0-759657273835}" srcOrd="0" destOrd="0" presId="urn:microsoft.com/office/officeart/2005/8/layout/vList2"/>
    <dgm:cxn modelId="{2E46F766-50E7-4015-83C1-FEF6484316BF}" srcId="{D32F8FCF-EDF2-4321-B49C-D5DF3D295B52}" destId="{FC2A7E5C-B22A-46C4-9AFD-A55CEAE725CE}" srcOrd="1" destOrd="0" parTransId="{4321AB2E-56BE-4B81-A95D-78D0C600BF84}" sibTransId="{D600FDB0-EB0D-494C-8ECC-EFA51A794305}"/>
    <dgm:cxn modelId="{18A78F93-8205-4268-A680-ED9E5A949859}" type="presOf" srcId="{D32F8FCF-EDF2-4321-B49C-D5DF3D295B52}" destId="{9FF9BD46-DE44-4B30-80ED-AC3A9E213A06}" srcOrd="0" destOrd="0" presId="urn:microsoft.com/office/officeart/2005/8/layout/vList2"/>
    <dgm:cxn modelId="{ABC80410-EFEF-43AB-BF32-8D45776F2879}" type="presOf" srcId="{667B2926-48B8-4FEB-930A-0F8638F60DDC}" destId="{80BFA787-CDAA-4F15-8F6D-3E8E619DEE50}" srcOrd="0" destOrd="0" presId="urn:microsoft.com/office/officeart/2005/8/layout/vList2"/>
    <dgm:cxn modelId="{A6DE401A-A965-4A95-8C8C-567B68471D09}" type="presParOf" srcId="{9FF9BD46-DE44-4B30-80ED-AC3A9E213A06}" destId="{388723AB-37EB-4EC2-B7B0-759657273835}" srcOrd="0" destOrd="0" presId="urn:microsoft.com/office/officeart/2005/8/layout/vList2"/>
    <dgm:cxn modelId="{8AE905B2-CFC6-45EF-B970-F56B721B2326}" type="presParOf" srcId="{9FF9BD46-DE44-4B30-80ED-AC3A9E213A06}" destId="{D877BAB3-7DBF-46AB-A039-BE8C107F0C8C}" srcOrd="1" destOrd="0" presId="urn:microsoft.com/office/officeart/2005/8/layout/vList2"/>
    <dgm:cxn modelId="{969AC6BE-1405-40F3-8873-D185A8FAF7DF}" type="presParOf" srcId="{9FF9BD46-DE44-4B30-80ED-AC3A9E213A06}" destId="{0256FAD6-365E-4CAB-8266-8CECC71F7F52}" srcOrd="2" destOrd="0" presId="urn:microsoft.com/office/officeart/2005/8/layout/vList2"/>
    <dgm:cxn modelId="{FE871391-91BD-4B87-BF14-56970D9281E9}" type="presParOf" srcId="{9FF9BD46-DE44-4B30-80ED-AC3A9E213A06}" destId="{C88DBDBC-73BA-40D4-ACAA-61468FA8920B}" srcOrd="3" destOrd="0" presId="urn:microsoft.com/office/officeart/2005/8/layout/vList2"/>
    <dgm:cxn modelId="{B0A5526C-1B20-4397-B0B2-7A508EB8278F}" type="presParOf" srcId="{9FF9BD46-DE44-4B30-80ED-AC3A9E213A06}" destId="{A6445519-E36D-458F-8F29-D286534B965D}" srcOrd="4" destOrd="0" presId="urn:microsoft.com/office/officeart/2005/8/layout/vList2"/>
    <dgm:cxn modelId="{60404706-9C40-4909-84AF-B9FBFE5CBEA9}" type="presParOf" srcId="{9FF9BD46-DE44-4B30-80ED-AC3A9E213A06}" destId="{A2EE26A5-691E-4C3F-B7EF-20DE69EA838D}" srcOrd="5" destOrd="0" presId="urn:microsoft.com/office/officeart/2005/8/layout/vList2"/>
    <dgm:cxn modelId="{74D618C3-1D9D-46EE-ACD1-A9BC1A2157CB}" type="presParOf" srcId="{9FF9BD46-DE44-4B30-80ED-AC3A9E213A06}" destId="{02F157C3-4AF0-4564-919C-72DA0052C758}" srcOrd="6" destOrd="0" presId="urn:microsoft.com/office/officeart/2005/8/layout/vList2"/>
    <dgm:cxn modelId="{EC30A3B2-1D44-4D09-8179-2072783AED52}" type="presParOf" srcId="{9FF9BD46-DE44-4B30-80ED-AC3A9E213A06}" destId="{3C7DB9C2-B0E1-49BC-BB9B-F7C0921C4DD2}" srcOrd="7" destOrd="0" presId="urn:microsoft.com/office/officeart/2005/8/layout/vList2"/>
    <dgm:cxn modelId="{35F516EE-9AE0-4553-9DE8-15637EAFBA93}" type="presParOf" srcId="{9FF9BD46-DE44-4B30-80ED-AC3A9E213A06}" destId="{AA8A937F-D49C-41D9-A9B7-393386DAE8AC}" srcOrd="8" destOrd="0" presId="urn:microsoft.com/office/officeart/2005/8/layout/vList2"/>
    <dgm:cxn modelId="{EAB582E0-0889-4A6A-A5C1-B138483D9E4B}" type="presParOf" srcId="{9FF9BD46-DE44-4B30-80ED-AC3A9E213A06}" destId="{80608842-D2C2-445C-A52E-9253146A0666}" srcOrd="9" destOrd="0" presId="urn:microsoft.com/office/officeart/2005/8/layout/vList2"/>
    <dgm:cxn modelId="{4B5E0901-B7E9-457B-BF5D-CA5FC4202EF6}" type="presParOf" srcId="{9FF9BD46-DE44-4B30-80ED-AC3A9E213A06}" destId="{80BFA787-CDAA-4F15-8F6D-3E8E619DEE50}" srcOrd="10" destOrd="0" presId="urn:microsoft.com/office/officeart/2005/8/layout/vList2"/>
    <dgm:cxn modelId="{1D7A2453-EE2F-49F3-840B-381651CC4570}" type="presParOf" srcId="{9FF9BD46-DE44-4B30-80ED-AC3A9E213A06}" destId="{CC881130-0A72-4EFE-AB68-2A99BFBD092C}" srcOrd="11" destOrd="0" presId="urn:microsoft.com/office/officeart/2005/8/layout/vList2"/>
    <dgm:cxn modelId="{85C13239-4978-43DB-A8C9-84E7A4524784}" type="presParOf" srcId="{9FF9BD46-DE44-4B30-80ED-AC3A9E213A06}" destId="{2EB7D3FA-250E-4F56-A9B0-C5AA0134E3BB}" srcOrd="12" destOrd="0" presId="urn:microsoft.com/office/officeart/2005/8/layout/vList2"/>
  </dgm:cxnLst>
  <dgm:bg/>
  <dgm:whole>
    <a:ln w="6350" cmpd="sng"/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D32F8FCF-EDF2-4321-B49C-D5DF3D295B52}" type="doc">
      <dgm:prSet loTypeId="urn:microsoft.com/office/officeart/2005/8/layout/vList2" loCatId="list" qsTypeId="urn:microsoft.com/office/officeart/2005/8/quickstyle/simple4" qsCatId="simple" csTypeId="urn:microsoft.com/office/officeart/2005/8/colors/colorful1#3" csCatId="colorful" phldr="1"/>
      <dgm:spPr/>
      <dgm:t>
        <a:bodyPr/>
        <a:lstStyle/>
        <a:p>
          <a:endParaRPr lang="en-US"/>
        </a:p>
      </dgm:t>
    </dgm:pt>
    <dgm:pt modelId="{4E1CD5B7-2CF3-44AA-979B-6F420433627D}">
      <dgm:prSet phldrT="[Text]" custT="1"/>
      <dgm:spPr/>
      <dgm:t>
        <a:bodyPr/>
        <a:lstStyle/>
        <a:p>
          <a:r>
            <a:rPr lang="en-US" sz="1800" dirty="0" smtClean="0"/>
            <a:t>Inserting a code snippet can be done by placing the insertion point at the desired position in the document.</a:t>
          </a:r>
          <a:endParaRPr lang="en-US" sz="1800" dirty="0"/>
        </a:p>
      </dgm:t>
    </dgm:pt>
    <dgm:pt modelId="{FBC00986-3EA4-4861-B52A-BDA881DCC91F}" type="parTrans" cxnId="{EC90D957-0420-4F9F-B46E-78A7F7B0F39E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2809EA95-811D-4B67-9AD8-C4A1090D9C07}" type="sibTrans" cxnId="{EC90D957-0420-4F9F-B46E-78A7F7B0F39E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FC2A7E5C-B22A-46C4-9AFD-A55CEAE725CE}">
      <dgm:prSet phldrT="[Text]" custT="1"/>
      <dgm:spPr>
        <a:gradFill rotWithShape="0">
          <a:gsLst>
            <a:gs pos="0">
              <a:schemeClr val="accent3">
                <a:lumMod val="50000"/>
              </a:schemeClr>
            </a:gs>
            <a:gs pos="80000">
              <a:schemeClr val="accent3">
                <a:lumMod val="75000"/>
              </a:schemeClr>
            </a:gs>
            <a:gs pos="100000">
              <a:schemeClr val="accent3">
                <a:lumMod val="60000"/>
                <a:lumOff val="40000"/>
              </a:schemeClr>
            </a:gs>
          </a:gsLst>
          <a:lin ang="16200000" scaled="0"/>
        </a:gradFill>
      </dgm:spPr>
      <dgm:t>
        <a:bodyPr/>
        <a:lstStyle/>
        <a:p>
          <a:r>
            <a:rPr lang="en-US" sz="1800" dirty="0" smtClean="0"/>
            <a:t>If you want to insert the snippet around a selection then you make the selection.</a:t>
          </a:r>
          <a:endParaRPr lang="en-US" sz="1800" dirty="0"/>
        </a:p>
      </dgm:t>
    </dgm:pt>
    <dgm:pt modelId="{4321AB2E-56BE-4B81-A95D-78D0C600BF84}" type="parTrans" cxnId="{2E46F766-50E7-4015-83C1-FEF6484316BF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D600FDB0-EB0D-494C-8ECC-EFA51A794305}" type="sibTrans" cxnId="{2E46F766-50E7-4015-83C1-FEF6484316BF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562882C0-AB97-4E3B-8D46-8E574B04BE56}">
      <dgm:prSet phldrT="[Text]" custT="1"/>
      <dgm:spPr/>
      <dgm:t>
        <a:bodyPr/>
        <a:lstStyle/>
        <a:p>
          <a:r>
            <a:rPr lang="en-US" sz="1800" dirty="0" smtClean="0"/>
            <a:t>Then, in the Snippets panel, right-click the snippet and click </a:t>
          </a:r>
          <a:r>
            <a:rPr lang="en-US" sz="1800" b="1" dirty="0" smtClean="0"/>
            <a:t>Insert</a:t>
          </a:r>
          <a:r>
            <a:rPr lang="en-US" sz="1800" dirty="0" smtClean="0"/>
            <a:t>.</a:t>
          </a:r>
          <a:endParaRPr lang="en-US" sz="1800" dirty="0"/>
        </a:p>
      </dgm:t>
    </dgm:pt>
    <dgm:pt modelId="{22DAB85A-2AC9-4DDD-B986-E5A7070B9054}" type="parTrans" cxnId="{E8D95785-E9E4-4618-B268-C90282AF6172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7363CEF2-942E-416F-BE41-E1618140DA9E}" type="sibTrans" cxnId="{E8D95785-E9E4-4618-B268-C90282AF6172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32F9483E-A135-41CD-9B8E-5BB23FE4E385}">
      <dgm:prSet phldrT="[Text]" custT="1"/>
      <dgm:spPr/>
      <dgm:t>
        <a:bodyPr/>
        <a:lstStyle/>
        <a:p>
          <a:r>
            <a:rPr lang="en-US" sz="1800" dirty="0" smtClean="0"/>
            <a:t>To edit a snippet, in the </a:t>
          </a:r>
          <a:r>
            <a:rPr lang="en-US" sz="1800" b="1" dirty="0" smtClean="0"/>
            <a:t>Snippets</a:t>
          </a:r>
          <a:r>
            <a:rPr lang="en-US" sz="1800" dirty="0" smtClean="0"/>
            <a:t> panel, you select a snippet, and click the </a:t>
          </a:r>
          <a:r>
            <a:rPr lang="en-US" sz="1800" b="1" dirty="0" smtClean="0"/>
            <a:t>Edit Snippet</a:t>
          </a:r>
          <a:r>
            <a:rPr lang="en-US" sz="1800" dirty="0" smtClean="0"/>
            <a:t> button.</a:t>
          </a:r>
          <a:endParaRPr lang="en-US" sz="1800" dirty="0"/>
        </a:p>
      </dgm:t>
    </dgm:pt>
    <dgm:pt modelId="{8400DE60-AB66-4C74-B12F-ABCFD84D948C}" type="parTrans" cxnId="{19D9F5E3-0714-4425-B1DF-ED5653129A86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07212A5D-CEB0-4CF0-BA2B-9599A2004670}" type="sibTrans" cxnId="{19D9F5E3-0714-4425-B1DF-ED5653129A86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D2E1E881-2A8B-49A1-8081-38D4919F1CD9}">
      <dgm:prSet phldrT="[Text]" custT="1"/>
      <dgm:spPr/>
      <dgm:t>
        <a:bodyPr/>
        <a:lstStyle/>
        <a:p>
          <a:r>
            <a:rPr lang="en-US" sz="1800" dirty="0" smtClean="0"/>
            <a:t>To delete a snippet, in the </a:t>
          </a:r>
          <a:r>
            <a:rPr lang="en-US" sz="1800" b="1" dirty="0" smtClean="0"/>
            <a:t>Snippets</a:t>
          </a:r>
          <a:r>
            <a:rPr lang="en-US" sz="1800" dirty="0" smtClean="0"/>
            <a:t> panel, you select a snippet, and click the </a:t>
          </a:r>
          <a:r>
            <a:rPr lang="en-US" sz="1800" b="1" dirty="0" smtClean="0"/>
            <a:t>Remove</a:t>
          </a:r>
          <a:r>
            <a:rPr lang="en-US" sz="1800" dirty="0" smtClean="0"/>
            <a:t> button at the bottom of the panel.</a:t>
          </a:r>
          <a:endParaRPr lang="en-US" sz="1800" dirty="0"/>
        </a:p>
      </dgm:t>
    </dgm:pt>
    <dgm:pt modelId="{A343D0B4-8CF1-4F5D-819F-7251DAD2D450}" type="parTrans" cxnId="{E5C9D517-AEA1-46B8-AFBB-FF5F03BEE688}">
      <dgm:prSet/>
      <dgm:spPr/>
      <dgm:t>
        <a:bodyPr/>
        <a:lstStyle/>
        <a:p>
          <a:endParaRPr lang="en-US"/>
        </a:p>
      </dgm:t>
    </dgm:pt>
    <dgm:pt modelId="{DA037AB0-D74D-43CB-BD1B-BA0DD7C479A1}" type="sibTrans" cxnId="{E5C9D517-AEA1-46B8-AFBB-FF5F03BEE688}">
      <dgm:prSet/>
      <dgm:spPr/>
      <dgm:t>
        <a:bodyPr/>
        <a:lstStyle/>
        <a:p>
          <a:endParaRPr lang="en-US"/>
        </a:p>
      </dgm:t>
    </dgm:pt>
    <dgm:pt modelId="{9FF9BD46-DE44-4B30-80ED-AC3A9E213A06}" type="pres">
      <dgm:prSet presAssocID="{D32F8FCF-EDF2-4321-B49C-D5DF3D295B52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88723AB-37EB-4EC2-B7B0-759657273835}" type="pres">
      <dgm:prSet presAssocID="{4E1CD5B7-2CF3-44AA-979B-6F420433627D}" presName="parentText" presStyleLbl="node1" presStyleIdx="0" presStyleCnt="5" custScaleY="64746" custLinFactNeighborY="-6114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877BAB3-7DBF-46AB-A039-BE8C107F0C8C}" type="pres">
      <dgm:prSet presAssocID="{2809EA95-811D-4B67-9AD8-C4A1090D9C07}" presName="spacer" presStyleCnt="0"/>
      <dgm:spPr/>
      <dgm:t>
        <a:bodyPr/>
        <a:lstStyle/>
        <a:p>
          <a:endParaRPr lang="en-US"/>
        </a:p>
      </dgm:t>
    </dgm:pt>
    <dgm:pt modelId="{0256FAD6-365E-4CAB-8266-8CECC71F7F52}" type="pres">
      <dgm:prSet presAssocID="{FC2A7E5C-B22A-46C4-9AFD-A55CEAE725CE}" presName="parentText" presStyleLbl="node1" presStyleIdx="1" presStyleCnt="5" custScaleY="67457" custLinFactNeighborY="-3550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88DBDBC-73BA-40D4-ACAA-61468FA8920B}" type="pres">
      <dgm:prSet presAssocID="{D600FDB0-EB0D-494C-8ECC-EFA51A794305}" presName="spacer" presStyleCnt="0"/>
      <dgm:spPr/>
      <dgm:t>
        <a:bodyPr/>
        <a:lstStyle/>
        <a:p>
          <a:endParaRPr lang="en-US"/>
        </a:p>
      </dgm:t>
    </dgm:pt>
    <dgm:pt modelId="{A6445519-E36D-458F-8F29-D286534B965D}" type="pres">
      <dgm:prSet presAssocID="{562882C0-AB97-4E3B-8D46-8E574B04BE56}" presName="parentText" presStyleLbl="node1" presStyleIdx="2" presStyleCnt="5" custScaleY="69022" custLinFactNeighborY="122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2EE26A5-691E-4C3F-B7EF-20DE69EA838D}" type="pres">
      <dgm:prSet presAssocID="{7363CEF2-942E-416F-BE41-E1618140DA9E}" presName="spacer" presStyleCnt="0"/>
      <dgm:spPr/>
      <dgm:t>
        <a:bodyPr/>
        <a:lstStyle/>
        <a:p>
          <a:endParaRPr lang="en-US"/>
        </a:p>
      </dgm:t>
    </dgm:pt>
    <dgm:pt modelId="{02F157C3-4AF0-4564-919C-72DA0052C758}" type="pres">
      <dgm:prSet presAssocID="{32F9483E-A135-41CD-9B8E-5BB23FE4E385}" presName="parentText" presStyleLbl="node1" presStyleIdx="3" presStyleCnt="5" custScaleY="56718" custLinFactNeighborY="967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C7DB9C2-B0E1-49BC-BB9B-F7C0921C4DD2}" type="pres">
      <dgm:prSet presAssocID="{07212A5D-CEB0-4CF0-BA2B-9599A2004670}" presName="spacer" presStyleCnt="0"/>
      <dgm:spPr/>
      <dgm:t>
        <a:bodyPr/>
        <a:lstStyle/>
        <a:p>
          <a:endParaRPr lang="en-US"/>
        </a:p>
      </dgm:t>
    </dgm:pt>
    <dgm:pt modelId="{AA8A937F-D49C-41D9-A9B7-393386DAE8AC}" type="pres">
      <dgm:prSet presAssocID="{D2E1E881-2A8B-49A1-8081-38D4919F1CD9}" presName="parentText" presStyleLbl="node1" presStyleIdx="4" presStyleCnt="5" custScaleY="6717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E46F766-50E7-4015-83C1-FEF6484316BF}" srcId="{D32F8FCF-EDF2-4321-B49C-D5DF3D295B52}" destId="{FC2A7E5C-B22A-46C4-9AFD-A55CEAE725CE}" srcOrd="1" destOrd="0" parTransId="{4321AB2E-56BE-4B81-A95D-78D0C600BF84}" sibTransId="{D600FDB0-EB0D-494C-8ECC-EFA51A794305}"/>
    <dgm:cxn modelId="{E5C9D517-AEA1-46B8-AFBB-FF5F03BEE688}" srcId="{D32F8FCF-EDF2-4321-B49C-D5DF3D295B52}" destId="{D2E1E881-2A8B-49A1-8081-38D4919F1CD9}" srcOrd="4" destOrd="0" parTransId="{A343D0B4-8CF1-4F5D-819F-7251DAD2D450}" sibTransId="{DA037AB0-D74D-43CB-BD1B-BA0DD7C479A1}"/>
    <dgm:cxn modelId="{96E14C00-7F6C-40AB-B27F-C07A7DAEB129}" type="presOf" srcId="{D32F8FCF-EDF2-4321-B49C-D5DF3D295B52}" destId="{9FF9BD46-DE44-4B30-80ED-AC3A9E213A06}" srcOrd="0" destOrd="0" presId="urn:microsoft.com/office/officeart/2005/8/layout/vList2"/>
    <dgm:cxn modelId="{0F018A92-E2BB-4127-A304-F7DF1E960E08}" type="presOf" srcId="{4E1CD5B7-2CF3-44AA-979B-6F420433627D}" destId="{388723AB-37EB-4EC2-B7B0-759657273835}" srcOrd="0" destOrd="0" presId="urn:microsoft.com/office/officeart/2005/8/layout/vList2"/>
    <dgm:cxn modelId="{EC90D957-0420-4F9F-B46E-78A7F7B0F39E}" srcId="{D32F8FCF-EDF2-4321-B49C-D5DF3D295B52}" destId="{4E1CD5B7-2CF3-44AA-979B-6F420433627D}" srcOrd="0" destOrd="0" parTransId="{FBC00986-3EA4-4861-B52A-BDA881DCC91F}" sibTransId="{2809EA95-811D-4B67-9AD8-C4A1090D9C07}"/>
    <dgm:cxn modelId="{8E6191AD-72F1-4DA0-8ABC-A1D9D9F3BE60}" type="presOf" srcId="{562882C0-AB97-4E3B-8D46-8E574B04BE56}" destId="{A6445519-E36D-458F-8F29-D286534B965D}" srcOrd="0" destOrd="0" presId="urn:microsoft.com/office/officeart/2005/8/layout/vList2"/>
    <dgm:cxn modelId="{E8D95785-E9E4-4618-B268-C90282AF6172}" srcId="{D32F8FCF-EDF2-4321-B49C-D5DF3D295B52}" destId="{562882C0-AB97-4E3B-8D46-8E574B04BE56}" srcOrd="2" destOrd="0" parTransId="{22DAB85A-2AC9-4DDD-B986-E5A7070B9054}" sibTransId="{7363CEF2-942E-416F-BE41-E1618140DA9E}"/>
    <dgm:cxn modelId="{3F74D077-554E-4BFC-BA97-23E93E955436}" type="presOf" srcId="{32F9483E-A135-41CD-9B8E-5BB23FE4E385}" destId="{02F157C3-4AF0-4564-919C-72DA0052C758}" srcOrd="0" destOrd="0" presId="urn:microsoft.com/office/officeart/2005/8/layout/vList2"/>
    <dgm:cxn modelId="{2AF96DAA-958D-45A2-A379-FDCCE97A2A60}" type="presOf" srcId="{D2E1E881-2A8B-49A1-8081-38D4919F1CD9}" destId="{AA8A937F-D49C-41D9-A9B7-393386DAE8AC}" srcOrd="0" destOrd="0" presId="urn:microsoft.com/office/officeart/2005/8/layout/vList2"/>
    <dgm:cxn modelId="{020F6E46-D5EF-46D0-B34C-58CECD0BD741}" type="presOf" srcId="{FC2A7E5C-B22A-46C4-9AFD-A55CEAE725CE}" destId="{0256FAD6-365E-4CAB-8266-8CECC71F7F52}" srcOrd="0" destOrd="0" presId="urn:microsoft.com/office/officeart/2005/8/layout/vList2"/>
    <dgm:cxn modelId="{19D9F5E3-0714-4425-B1DF-ED5653129A86}" srcId="{D32F8FCF-EDF2-4321-B49C-D5DF3D295B52}" destId="{32F9483E-A135-41CD-9B8E-5BB23FE4E385}" srcOrd="3" destOrd="0" parTransId="{8400DE60-AB66-4C74-B12F-ABCFD84D948C}" sibTransId="{07212A5D-CEB0-4CF0-BA2B-9599A2004670}"/>
    <dgm:cxn modelId="{9A841316-F8F3-4DD4-875E-8E98D25CF42F}" type="presParOf" srcId="{9FF9BD46-DE44-4B30-80ED-AC3A9E213A06}" destId="{388723AB-37EB-4EC2-B7B0-759657273835}" srcOrd="0" destOrd="0" presId="urn:microsoft.com/office/officeart/2005/8/layout/vList2"/>
    <dgm:cxn modelId="{4FFD73F0-43DA-48DC-BC24-55DC172F40A6}" type="presParOf" srcId="{9FF9BD46-DE44-4B30-80ED-AC3A9E213A06}" destId="{D877BAB3-7DBF-46AB-A039-BE8C107F0C8C}" srcOrd="1" destOrd="0" presId="urn:microsoft.com/office/officeart/2005/8/layout/vList2"/>
    <dgm:cxn modelId="{2B446BDB-4D02-4A7F-BD50-E2266AF996FE}" type="presParOf" srcId="{9FF9BD46-DE44-4B30-80ED-AC3A9E213A06}" destId="{0256FAD6-365E-4CAB-8266-8CECC71F7F52}" srcOrd="2" destOrd="0" presId="urn:microsoft.com/office/officeart/2005/8/layout/vList2"/>
    <dgm:cxn modelId="{E96750D7-11C4-4302-B7B6-6F5D1DBEC4E4}" type="presParOf" srcId="{9FF9BD46-DE44-4B30-80ED-AC3A9E213A06}" destId="{C88DBDBC-73BA-40D4-ACAA-61468FA8920B}" srcOrd="3" destOrd="0" presId="urn:microsoft.com/office/officeart/2005/8/layout/vList2"/>
    <dgm:cxn modelId="{0EFDE2F0-2A8C-40F7-810D-0EF37D26EDAD}" type="presParOf" srcId="{9FF9BD46-DE44-4B30-80ED-AC3A9E213A06}" destId="{A6445519-E36D-458F-8F29-D286534B965D}" srcOrd="4" destOrd="0" presId="urn:microsoft.com/office/officeart/2005/8/layout/vList2"/>
    <dgm:cxn modelId="{6CF3595C-D906-473C-8AB6-63D47981FF06}" type="presParOf" srcId="{9FF9BD46-DE44-4B30-80ED-AC3A9E213A06}" destId="{A2EE26A5-691E-4C3F-B7EF-20DE69EA838D}" srcOrd="5" destOrd="0" presId="urn:microsoft.com/office/officeart/2005/8/layout/vList2"/>
    <dgm:cxn modelId="{B1DB45C7-2940-4D15-AF63-EDBAF1E430C9}" type="presParOf" srcId="{9FF9BD46-DE44-4B30-80ED-AC3A9E213A06}" destId="{02F157C3-4AF0-4564-919C-72DA0052C758}" srcOrd="6" destOrd="0" presId="urn:microsoft.com/office/officeart/2005/8/layout/vList2"/>
    <dgm:cxn modelId="{E21D77A3-ECC8-4043-AC2A-5ED4FE76F568}" type="presParOf" srcId="{9FF9BD46-DE44-4B30-80ED-AC3A9E213A06}" destId="{3C7DB9C2-B0E1-49BC-BB9B-F7C0921C4DD2}" srcOrd="7" destOrd="0" presId="urn:microsoft.com/office/officeart/2005/8/layout/vList2"/>
    <dgm:cxn modelId="{22E407B6-1737-4657-83B9-242788883DE5}" type="presParOf" srcId="{9FF9BD46-DE44-4B30-80ED-AC3A9E213A06}" destId="{AA8A937F-D49C-41D9-A9B7-393386DAE8AC}" srcOrd="8" destOrd="0" presId="urn:microsoft.com/office/officeart/2005/8/layout/vList2"/>
  </dgm:cxnLst>
  <dgm:bg/>
  <dgm:whole>
    <a:ln w="6350" cmpd="sng"/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D32F8FCF-EDF2-4321-B49C-D5DF3D295B52}" type="doc">
      <dgm:prSet loTypeId="urn:microsoft.com/office/officeart/2005/8/layout/vList2" loCatId="list" qsTypeId="urn:microsoft.com/office/officeart/2005/8/quickstyle/simple4" qsCatId="simple" csTypeId="urn:microsoft.com/office/officeart/2005/8/colors/colorful1#3" csCatId="colorful" phldr="1"/>
      <dgm:spPr/>
      <dgm:t>
        <a:bodyPr/>
        <a:lstStyle/>
        <a:p>
          <a:endParaRPr lang="en-US"/>
        </a:p>
      </dgm:t>
    </dgm:pt>
    <dgm:pt modelId="{4E1CD5B7-2CF3-44AA-979B-6F420433627D}">
      <dgm:prSet phldrT="[Text]" custT="1"/>
      <dgm:spPr/>
      <dgm:t>
        <a:bodyPr/>
        <a:lstStyle/>
        <a:p>
          <a:r>
            <a:rPr lang="en-US" sz="1800" dirty="0" smtClean="0"/>
            <a:t>Assets are the elements, such as images, animations, colors, scripts, and links that you add into your Web page. </a:t>
          </a:r>
          <a:endParaRPr lang="en-US" sz="1800" dirty="0"/>
        </a:p>
      </dgm:t>
    </dgm:pt>
    <dgm:pt modelId="{FBC00986-3EA4-4861-B52A-BDA881DCC91F}" type="parTrans" cxnId="{EC90D957-0420-4F9F-B46E-78A7F7B0F39E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2809EA95-811D-4B67-9AD8-C4A1090D9C07}" type="sibTrans" cxnId="{EC90D957-0420-4F9F-B46E-78A7F7B0F39E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FC2A7E5C-B22A-46C4-9AFD-A55CEAE725CE}">
      <dgm:prSet phldrT="[Text]" custT="1"/>
      <dgm:spPr>
        <a:gradFill rotWithShape="0">
          <a:gsLst>
            <a:gs pos="0">
              <a:schemeClr val="accent3">
                <a:lumMod val="50000"/>
              </a:schemeClr>
            </a:gs>
            <a:gs pos="80000">
              <a:schemeClr val="accent3">
                <a:lumMod val="75000"/>
              </a:schemeClr>
            </a:gs>
            <a:gs pos="100000">
              <a:schemeClr val="accent3">
                <a:lumMod val="60000"/>
                <a:lumOff val="40000"/>
              </a:schemeClr>
            </a:gs>
          </a:gsLst>
          <a:lin ang="16200000" scaled="0"/>
        </a:gradFill>
      </dgm:spPr>
      <dgm:t>
        <a:bodyPr/>
        <a:lstStyle/>
        <a:p>
          <a:r>
            <a:rPr lang="en-US" sz="1800" dirty="0" smtClean="0"/>
            <a:t>With the two special types of assets - libraries and templates, which are linked assets: when you edit a library item or template, Dreamweaver updates all documents that use those assets.</a:t>
          </a:r>
          <a:endParaRPr lang="en-US" sz="1800" dirty="0"/>
        </a:p>
      </dgm:t>
    </dgm:pt>
    <dgm:pt modelId="{4321AB2E-56BE-4B81-A95D-78D0C600BF84}" type="parTrans" cxnId="{2E46F766-50E7-4015-83C1-FEF6484316BF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D600FDB0-EB0D-494C-8ECC-EFA51A794305}" type="sibTrans" cxnId="{2E46F766-50E7-4015-83C1-FEF6484316BF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562882C0-AB97-4E3B-8D46-8E574B04BE56}">
      <dgm:prSet phldrT="[Text]" custT="1"/>
      <dgm:spPr/>
      <dgm:t>
        <a:bodyPr/>
        <a:lstStyle/>
        <a:p>
          <a:r>
            <a:rPr lang="en-US" sz="1800" dirty="0" smtClean="0"/>
            <a:t>Library is a list of page elements that can be stored for reuse.</a:t>
          </a:r>
          <a:endParaRPr lang="en-US" sz="1800" dirty="0"/>
        </a:p>
      </dgm:t>
    </dgm:pt>
    <dgm:pt modelId="{22DAB85A-2AC9-4DDD-B986-E5A7070B9054}" type="parTrans" cxnId="{E8D95785-E9E4-4618-B268-C90282AF6172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7363CEF2-942E-416F-BE41-E1618140DA9E}" type="sibTrans" cxnId="{E8D95785-E9E4-4618-B268-C90282AF6172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32F9483E-A135-41CD-9B8E-5BB23FE4E385}">
      <dgm:prSet phldrT="[Text]" custT="1"/>
      <dgm:spPr/>
      <dgm:t>
        <a:bodyPr/>
        <a:lstStyle/>
        <a:p>
          <a:r>
            <a:rPr lang="en-US" sz="1800" dirty="0" smtClean="0"/>
            <a:t>Dreamweaver stores the library item in a Library folder within the local root folder for each site. </a:t>
          </a:r>
          <a:endParaRPr lang="en-US" sz="1800" dirty="0"/>
        </a:p>
      </dgm:t>
    </dgm:pt>
    <dgm:pt modelId="{8400DE60-AB66-4C74-B12F-ABCFD84D948C}" type="parTrans" cxnId="{19D9F5E3-0714-4425-B1DF-ED5653129A86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07212A5D-CEB0-4CF0-BA2B-9599A2004670}" type="sibTrans" cxnId="{19D9F5E3-0714-4425-B1DF-ED5653129A86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D2E1E881-2A8B-49A1-8081-38D4919F1CD9}">
      <dgm:prSet phldrT="[Text]" custT="1"/>
      <dgm:spPr/>
      <dgm:t>
        <a:bodyPr/>
        <a:lstStyle/>
        <a:p>
          <a:r>
            <a:rPr lang="en-US" sz="1800" dirty="0" smtClean="0"/>
            <a:t>Each site has its own library; to copy a library item from one site to another you use the </a:t>
          </a:r>
          <a:r>
            <a:rPr lang="en-US" sz="1800" b="1" dirty="0" smtClean="0"/>
            <a:t>Copy to Site </a:t>
          </a:r>
          <a:r>
            <a:rPr lang="en-US" sz="1800" dirty="0" smtClean="0"/>
            <a:t>option in the </a:t>
          </a:r>
          <a:r>
            <a:rPr lang="en-US" sz="1800" b="1" dirty="0" smtClean="0"/>
            <a:t>Assets</a:t>
          </a:r>
          <a:r>
            <a:rPr lang="en-US" sz="1800" dirty="0" smtClean="0"/>
            <a:t> panel.</a:t>
          </a:r>
          <a:endParaRPr lang="en-US" sz="1800" dirty="0"/>
        </a:p>
      </dgm:t>
    </dgm:pt>
    <dgm:pt modelId="{A343D0B4-8CF1-4F5D-819F-7251DAD2D450}" type="parTrans" cxnId="{E5C9D517-AEA1-46B8-AFBB-FF5F03BEE688}">
      <dgm:prSet/>
      <dgm:spPr/>
      <dgm:t>
        <a:bodyPr/>
        <a:lstStyle/>
        <a:p>
          <a:endParaRPr lang="en-US"/>
        </a:p>
      </dgm:t>
    </dgm:pt>
    <dgm:pt modelId="{DA037AB0-D74D-43CB-BD1B-BA0DD7C479A1}" type="sibTrans" cxnId="{E5C9D517-AEA1-46B8-AFBB-FF5F03BEE688}">
      <dgm:prSet/>
      <dgm:spPr/>
      <dgm:t>
        <a:bodyPr/>
        <a:lstStyle/>
        <a:p>
          <a:endParaRPr lang="en-US"/>
        </a:p>
      </dgm:t>
    </dgm:pt>
    <dgm:pt modelId="{9FF9BD46-DE44-4B30-80ED-AC3A9E213A06}" type="pres">
      <dgm:prSet presAssocID="{D32F8FCF-EDF2-4321-B49C-D5DF3D295B52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88723AB-37EB-4EC2-B7B0-759657273835}" type="pres">
      <dgm:prSet presAssocID="{4E1CD5B7-2CF3-44AA-979B-6F420433627D}" presName="parentText" presStyleLbl="node1" presStyleIdx="0" presStyleCnt="5" custScaleY="64746" custLinFactNeighborY="-6114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877BAB3-7DBF-46AB-A039-BE8C107F0C8C}" type="pres">
      <dgm:prSet presAssocID="{2809EA95-811D-4B67-9AD8-C4A1090D9C07}" presName="spacer" presStyleCnt="0"/>
      <dgm:spPr/>
      <dgm:t>
        <a:bodyPr/>
        <a:lstStyle/>
        <a:p>
          <a:endParaRPr lang="en-US"/>
        </a:p>
      </dgm:t>
    </dgm:pt>
    <dgm:pt modelId="{0256FAD6-365E-4CAB-8266-8CECC71F7F52}" type="pres">
      <dgm:prSet presAssocID="{FC2A7E5C-B22A-46C4-9AFD-A55CEAE725CE}" presName="parentText" presStyleLbl="node1" presStyleIdx="1" presStyleCnt="5" custScaleY="67457" custLinFactNeighborY="-3550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88DBDBC-73BA-40D4-ACAA-61468FA8920B}" type="pres">
      <dgm:prSet presAssocID="{D600FDB0-EB0D-494C-8ECC-EFA51A794305}" presName="spacer" presStyleCnt="0"/>
      <dgm:spPr/>
      <dgm:t>
        <a:bodyPr/>
        <a:lstStyle/>
        <a:p>
          <a:endParaRPr lang="en-US"/>
        </a:p>
      </dgm:t>
    </dgm:pt>
    <dgm:pt modelId="{A6445519-E36D-458F-8F29-D286534B965D}" type="pres">
      <dgm:prSet presAssocID="{562882C0-AB97-4E3B-8D46-8E574B04BE56}" presName="parentText" presStyleLbl="node1" presStyleIdx="2" presStyleCnt="5" custScaleY="69022" custLinFactNeighborY="122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2EE26A5-691E-4C3F-B7EF-20DE69EA838D}" type="pres">
      <dgm:prSet presAssocID="{7363CEF2-942E-416F-BE41-E1618140DA9E}" presName="spacer" presStyleCnt="0"/>
      <dgm:spPr/>
      <dgm:t>
        <a:bodyPr/>
        <a:lstStyle/>
        <a:p>
          <a:endParaRPr lang="en-US"/>
        </a:p>
      </dgm:t>
    </dgm:pt>
    <dgm:pt modelId="{02F157C3-4AF0-4564-919C-72DA0052C758}" type="pres">
      <dgm:prSet presAssocID="{32F9483E-A135-41CD-9B8E-5BB23FE4E385}" presName="parentText" presStyleLbl="node1" presStyleIdx="3" presStyleCnt="5" custScaleY="56718" custLinFactNeighborY="967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C7DB9C2-B0E1-49BC-BB9B-F7C0921C4DD2}" type="pres">
      <dgm:prSet presAssocID="{07212A5D-CEB0-4CF0-BA2B-9599A2004670}" presName="spacer" presStyleCnt="0"/>
      <dgm:spPr/>
      <dgm:t>
        <a:bodyPr/>
        <a:lstStyle/>
        <a:p>
          <a:endParaRPr lang="en-US"/>
        </a:p>
      </dgm:t>
    </dgm:pt>
    <dgm:pt modelId="{AA8A937F-D49C-41D9-A9B7-393386DAE8AC}" type="pres">
      <dgm:prSet presAssocID="{D2E1E881-2A8B-49A1-8081-38D4919F1CD9}" presName="parentText" presStyleLbl="node1" presStyleIdx="4" presStyleCnt="5" custScaleY="6717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E46F766-50E7-4015-83C1-FEF6484316BF}" srcId="{D32F8FCF-EDF2-4321-B49C-D5DF3D295B52}" destId="{FC2A7E5C-B22A-46C4-9AFD-A55CEAE725CE}" srcOrd="1" destOrd="0" parTransId="{4321AB2E-56BE-4B81-A95D-78D0C600BF84}" sibTransId="{D600FDB0-EB0D-494C-8ECC-EFA51A794305}"/>
    <dgm:cxn modelId="{B7D9272E-C111-467B-9EFC-754AB504E1A7}" type="presOf" srcId="{D32F8FCF-EDF2-4321-B49C-D5DF3D295B52}" destId="{9FF9BD46-DE44-4B30-80ED-AC3A9E213A06}" srcOrd="0" destOrd="0" presId="urn:microsoft.com/office/officeart/2005/8/layout/vList2"/>
    <dgm:cxn modelId="{E5C9D517-AEA1-46B8-AFBB-FF5F03BEE688}" srcId="{D32F8FCF-EDF2-4321-B49C-D5DF3D295B52}" destId="{D2E1E881-2A8B-49A1-8081-38D4919F1CD9}" srcOrd="4" destOrd="0" parTransId="{A343D0B4-8CF1-4F5D-819F-7251DAD2D450}" sibTransId="{DA037AB0-D74D-43CB-BD1B-BA0DD7C479A1}"/>
    <dgm:cxn modelId="{E1DCDFE6-51CB-47A1-90FB-C6968767BED0}" type="presOf" srcId="{FC2A7E5C-B22A-46C4-9AFD-A55CEAE725CE}" destId="{0256FAD6-365E-4CAB-8266-8CECC71F7F52}" srcOrd="0" destOrd="0" presId="urn:microsoft.com/office/officeart/2005/8/layout/vList2"/>
    <dgm:cxn modelId="{341070B1-2411-4CE2-A144-631CA8E96FB5}" type="presOf" srcId="{D2E1E881-2A8B-49A1-8081-38D4919F1CD9}" destId="{AA8A937F-D49C-41D9-A9B7-393386DAE8AC}" srcOrd="0" destOrd="0" presId="urn:microsoft.com/office/officeart/2005/8/layout/vList2"/>
    <dgm:cxn modelId="{EC90D957-0420-4F9F-B46E-78A7F7B0F39E}" srcId="{D32F8FCF-EDF2-4321-B49C-D5DF3D295B52}" destId="{4E1CD5B7-2CF3-44AA-979B-6F420433627D}" srcOrd="0" destOrd="0" parTransId="{FBC00986-3EA4-4861-B52A-BDA881DCC91F}" sibTransId="{2809EA95-811D-4B67-9AD8-C4A1090D9C07}"/>
    <dgm:cxn modelId="{89712BCD-724D-4D6B-8CB1-86FA9E9878FC}" type="presOf" srcId="{562882C0-AB97-4E3B-8D46-8E574B04BE56}" destId="{A6445519-E36D-458F-8F29-D286534B965D}" srcOrd="0" destOrd="0" presId="urn:microsoft.com/office/officeart/2005/8/layout/vList2"/>
    <dgm:cxn modelId="{38A9412D-34D8-4847-B2F9-FFD600DD5F2C}" type="presOf" srcId="{32F9483E-A135-41CD-9B8E-5BB23FE4E385}" destId="{02F157C3-4AF0-4564-919C-72DA0052C758}" srcOrd="0" destOrd="0" presId="urn:microsoft.com/office/officeart/2005/8/layout/vList2"/>
    <dgm:cxn modelId="{E8D95785-E9E4-4618-B268-C90282AF6172}" srcId="{D32F8FCF-EDF2-4321-B49C-D5DF3D295B52}" destId="{562882C0-AB97-4E3B-8D46-8E574B04BE56}" srcOrd="2" destOrd="0" parTransId="{22DAB85A-2AC9-4DDD-B986-E5A7070B9054}" sibTransId="{7363CEF2-942E-416F-BE41-E1618140DA9E}"/>
    <dgm:cxn modelId="{19D9F5E3-0714-4425-B1DF-ED5653129A86}" srcId="{D32F8FCF-EDF2-4321-B49C-D5DF3D295B52}" destId="{32F9483E-A135-41CD-9B8E-5BB23FE4E385}" srcOrd="3" destOrd="0" parTransId="{8400DE60-AB66-4C74-B12F-ABCFD84D948C}" sibTransId="{07212A5D-CEB0-4CF0-BA2B-9599A2004670}"/>
    <dgm:cxn modelId="{EC5C4D20-2907-4D3C-8779-A68B88CF7BA9}" type="presOf" srcId="{4E1CD5B7-2CF3-44AA-979B-6F420433627D}" destId="{388723AB-37EB-4EC2-B7B0-759657273835}" srcOrd="0" destOrd="0" presId="urn:microsoft.com/office/officeart/2005/8/layout/vList2"/>
    <dgm:cxn modelId="{ACC5A3D0-AB23-4390-AD3C-EC4E57C56C7D}" type="presParOf" srcId="{9FF9BD46-DE44-4B30-80ED-AC3A9E213A06}" destId="{388723AB-37EB-4EC2-B7B0-759657273835}" srcOrd="0" destOrd="0" presId="urn:microsoft.com/office/officeart/2005/8/layout/vList2"/>
    <dgm:cxn modelId="{F15E3E4A-13CF-44E7-A45F-11C5FA2342EF}" type="presParOf" srcId="{9FF9BD46-DE44-4B30-80ED-AC3A9E213A06}" destId="{D877BAB3-7DBF-46AB-A039-BE8C107F0C8C}" srcOrd="1" destOrd="0" presId="urn:microsoft.com/office/officeart/2005/8/layout/vList2"/>
    <dgm:cxn modelId="{138DE5C5-31A6-412C-99E4-5390E98465C8}" type="presParOf" srcId="{9FF9BD46-DE44-4B30-80ED-AC3A9E213A06}" destId="{0256FAD6-365E-4CAB-8266-8CECC71F7F52}" srcOrd="2" destOrd="0" presId="urn:microsoft.com/office/officeart/2005/8/layout/vList2"/>
    <dgm:cxn modelId="{26C629BE-84DA-4181-9F28-2F73B6E8259D}" type="presParOf" srcId="{9FF9BD46-DE44-4B30-80ED-AC3A9E213A06}" destId="{C88DBDBC-73BA-40D4-ACAA-61468FA8920B}" srcOrd="3" destOrd="0" presId="urn:microsoft.com/office/officeart/2005/8/layout/vList2"/>
    <dgm:cxn modelId="{AC79B577-08BD-4227-A8E0-97E78791706E}" type="presParOf" srcId="{9FF9BD46-DE44-4B30-80ED-AC3A9E213A06}" destId="{A6445519-E36D-458F-8F29-D286534B965D}" srcOrd="4" destOrd="0" presId="urn:microsoft.com/office/officeart/2005/8/layout/vList2"/>
    <dgm:cxn modelId="{F77C480A-3C80-4181-9562-2148C60F8017}" type="presParOf" srcId="{9FF9BD46-DE44-4B30-80ED-AC3A9E213A06}" destId="{A2EE26A5-691E-4C3F-B7EF-20DE69EA838D}" srcOrd="5" destOrd="0" presId="urn:microsoft.com/office/officeart/2005/8/layout/vList2"/>
    <dgm:cxn modelId="{B7C3D9E9-4DFF-4B39-8DDC-DD31B1256FEA}" type="presParOf" srcId="{9FF9BD46-DE44-4B30-80ED-AC3A9E213A06}" destId="{02F157C3-4AF0-4564-919C-72DA0052C758}" srcOrd="6" destOrd="0" presId="urn:microsoft.com/office/officeart/2005/8/layout/vList2"/>
    <dgm:cxn modelId="{5EFBC3CC-50BB-4825-BDDE-5D5A16CFBFD3}" type="presParOf" srcId="{9FF9BD46-DE44-4B30-80ED-AC3A9E213A06}" destId="{3C7DB9C2-B0E1-49BC-BB9B-F7C0921C4DD2}" srcOrd="7" destOrd="0" presId="urn:microsoft.com/office/officeart/2005/8/layout/vList2"/>
    <dgm:cxn modelId="{2835CECC-8DF6-4B18-A317-C9E7621BC898}" type="presParOf" srcId="{9FF9BD46-DE44-4B30-80ED-AC3A9E213A06}" destId="{AA8A937F-D49C-41D9-A9B7-393386DAE8AC}" srcOrd="8" destOrd="0" presId="urn:microsoft.com/office/officeart/2005/8/layout/vList2"/>
  </dgm:cxnLst>
  <dgm:bg/>
  <dgm:whole>
    <a:ln w="6350" cmpd="sng"/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D393D8ED-BB81-4D84-91DD-05350B4EFC40}" type="doc">
      <dgm:prSet loTypeId="urn:microsoft.com/office/officeart/2005/8/layout/hierarchy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F57FD8E-722A-4FE1-A800-A7842B64FACF}">
      <dgm:prSet phldrT="[Text]" custT="1"/>
      <dgm:spPr>
        <a:solidFill>
          <a:srgbClr val="7030A0"/>
        </a:solidFill>
      </dgm:spPr>
      <dgm:t>
        <a:bodyPr/>
        <a:lstStyle/>
        <a:p>
          <a:pPr algn="l"/>
          <a:r>
            <a:rPr lang="en-US" sz="1600" dirty="0" smtClean="0"/>
            <a:t>The Assets panel provides the following two ways to view assets: </a:t>
          </a:r>
          <a:endParaRPr lang="en-US" sz="1600" dirty="0"/>
        </a:p>
      </dgm:t>
    </dgm:pt>
    <dgm:pt modelId="{06F76D9A-D8F2-4984-AAEE-E0B32A6C4132}" type="parTrans" cxnId="{E382A97C-A518-4706-B631-6B3A93EC7B18}">
      <dgm:prSet/>
      <dgm:spPr/>
      <dgm:t>
        <a:bodyPr/>
        <a:lstStyle/>
        <a:p>
          <a:endParaRPr lang="en-US"/>
        </a:p>
      </dgm:t>
    </dgm:pt>
    <dgm:pt modelId="{0C2805D7-4352-470E-89E1-8493C02D9BAB}" type="sibTrans" cxnId="{E382A97C-A518-4706-B631-6B3A93EC7B18}">
      <dgm:prSet/>
      <dgm:spPr/>
      <dgm:t>
        <a:bodyPr/>
        <a:lstStyle/>
        <a:p>
          <a:endParaRPr lang="en-US"/>
        </a:p>
      </dgm:t>
    </dgm:pt>
    <dgm:pt modelId="{D6A3040D-8377-4504-95EA-F17CB7DD2DEA}">
      <dgm:prSet phldrT="[Text]" custT="1"/>
      <dgm:spPr>
        <a:solidFill>
          <a:schemeClr val="accent4">
            <a:lumMod val="40000"/>
            <a:lumOff val="60000"/>
            <a:alpha val="90000"/>
          </a:schemeClr>
        </a:solidFill>
      </dgm:spPr>
      <dgm:t>
        <a:bodyPr/>
        <a:lstStyle/>
        <a:p>
          <a:pPr algn="l"/>
          <a:r>
            <a:rPr lang="en-US" sz="1600" b="1" dirty="0" smtClean="0">
              <a:latin typeface="Calibri" pitchFamily="34" charset="0"/>
              <a:cs typeface="Calibri" pitchFamily="34" charset="0"/>
            </a:rPr>
            <a:t>Site list</a:t>
          </a:r>
          <a:r>
            <a:rPr lang="en-US" sz="1600" b="0" dirty="0" smtClean="0">
              <a:latin typeface="Calibri" pitchFamily="34" charset="0"/>
              <a:cs typeface="Calibri" pitchFamily="34" charset="0"/>
            </a:rPr>
            <a:t>:</a:t>
          </a:r>
          <a:r>
            <a:rPr lang="en-US" sz="1600" b="1" dirty="0" smtClean="0">
              <a:latin typeface="Calibri" pitchFamily="34" charset="0"/>
              <a:cs typeface="Calibri" pitchFamily="34" charset="0"/>
            </a:rPr>
            <a:t> </a:t>
          </a:r>
          <a:r>
            <a:rPr lang="en-US" sz="1600" b="0" dirty="0" smtClean="0">
              <a:latin typeface="Calibri" pitchFamily="34" charset="0"/>
              <a:cs typeface="Calibri" pitchFamily="34" charset="0"/>
            </a:rPr>
            <a:t>You can view all of the assets in your site, including colors and URLs that are used in any document in your site.</a:t>
          </a:r>
          <a:endParaRPr lang="en-US" sz="1600" b="0" dirty="0">
            <a:latin typeface="Calibri" pitchFamily="34" charset="0"/>
            <a:cs typeface="Calibri" pitchFamily="34" charset="0"/>
          </a:endParaRPr>
        </a:p>
      </dgm:t>
    </dgm:pt>
    <dgm:pt modelId="{8284AD39-911A-4534-9D24-A79788150699}" type="parTrans" cxnId="{FBD974E9-9957-4404-9F93-E7B989C5852A}">
      <dgm:prSet/>
      <dgm:spPr/>
      <dgm:t>
        <a:bodyPr/>
        <a:lstStyle/>
        <a:p>
          <a:endParaRPr lang="en-US"/>
        </a:p>
      </dgm:t>
    </dgm:pt>
    <dgm:pt modelId="{F9217D79-0548-462E-89A1-F2968343EBB4}" type="sibTrans" cxnId="{FBD974E9-9957-4404-9F93-E7B989C5852A}">
      <dgm:prSet/>
      <dgm:spPr/>
      <dgm:t>
        <a:bodyPr/>
        <a:lstStyle/>
        <a:p>
          <a:endParaRPr lang="en-US"/>
        </a:p>
      </dgm:t>
    </dgm:pt>
    <dgm:pt modelId="{D50A3AAC-7505-447E-BD38-9E15D70972CE}">
      <dgm:prSet phldrT="[Text]" custT="1"/>
      <dgm:spPr>
        <a:solidFill>
          <a:schemeClr val="accent6">
            <a:lumMod val="60000"/>
            <a:lumOff val="40000"/>
            <a:alpha val="90000"/>
          </a:schemeClr>
        </a:solidFill>
      </dgm:spPr>
      <dgm:t>
        <a:bodyPr/>
        <a:lstStyle/>
        <a:p>
          <a:pPr algn="l"/>
          <a:r>
            <a:rPr lang="en-US" sz="1600" b="1" dirty="0" smtClean="0">
              <a:latin typeface="Calibri" pitchFamily="34" charset="0"/>
              <a:cs typeface="Calibri" pitchFamily="34" charset="0"/>
            </a:rPr>
            <a:t>Favorites list</a:t>
          </a:r>
          <a:r>
            <a:rPr lang="en-US" sz="1600" b="0" dirty="0" smtClean="0">
              <a:latin typeface="Calibri" pitchFamily="34" charset="0"/>
              <a:cs typeface="Calibri" pitchFamily="34" charset="0"/>
            </a:rPr>
            <a:t>:</a:t>
          </a:r>
          <a:r>
            <a:rPr lang="en-US" sz="1600" b="1" dirty="0" smtClean="0">
              <a:latin typeface="Calibri" pitchFamily="34" charset="0"/>
              <a:cs typeface="Calibri" pitchFamily="34" charset="0"/>
            </a:rPr>
            <a:t> </a:t>
          </a:r>
          <a:r>
            <a:rPr lang="en-US" sz="1600" b="0" dirty="0" smtClean="0">
              <a:latin typeface="Calibri" pitchFamily="34" charset="0"/>
              <a:cs typeface="Calibri" pitchFamily="34" charset="0"/>
            </a:rPr>
            <a:t>You can view only the assets you’ve explicitly chosen.</a:t>
          </a:r>
          <a:endParaRPr lang="en-US" sz="1600" b="0" dirty="0">
            <a:latin typeface="Calibri" pitchFamily="34" charset="0"/>
            <a:cs typeface="Calibri" pitchFamily="34" charset="0"/>
          </a:endParaRPr>
        </a:p>
      </dgm:t>
    </dgm:pt>
    <dgm:pt modelId="{43EAB393-DF1E-40D9-AB3C-142616DE21BC}" type="parTrans" cxnId="{6A1B8788-2705-42C1-B145-50A62A4AB61C}">
      <dgm:prSet/>
      <dgm:spPr/>
      <dgm:t>
        <a:bodyPr/>
        <a:lstStyle/>
        <a:p>
          <a:endParaRPr lang="en-US"/>
        </a:p>
      </dgm:t>
    </dgm:pt>
    <dgm:pt modelId="{D8CAC414-599A-4434-974D-39D5316A46A1}" type="sibTrans" cxnId="{6A1B8788-2705-42C1-B145-50A62A4AB61C}">
      <dgm:prSet/>
      <dgm:spPr/>
      <dgm:t>
        <a:bodyPr/>
        <a:lstStyle/>
        <a:p>
          <a:endParaRPr lang="en-US"/>
        </a:p>
      </dgm:t>
    </dgm:pt>
    <dgm:pt modelId="{B468F822-FA45-412D-B478-5A4DC4DF054E}" type="pres">
      <dgm:prSet presAssocID="{D393D8ED-BB81-4D84-91DD-05350B4EFC40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453EBD43-11D2-4618-99AF-A40FEDC0C097}" type="pres">
      <dgm:prSet presAssocID="{4F57FD8E-722A-4FE1-A800-A7842B64FACF}" presName="root" presStyleCnt="0"/>
      <dgm:spPr/>
    </dgm:pt>
    <dgm:pt modelId="{BAFF6349-B296-4F4C-80CD-1CE7473A9F90}" type="pres">
      <dgm:prSet presAssocID="{4F57FD8E-722A-4FE1-A800-A7842B64FACF}" presName="rootComposite" presStyleCnt="0"/>
      <dgm:spPr/>
    </dgm:pt>
    <dgm:pt modelId="{BC6173FC-5FB0-4E70-8D5C-962BCFCBFD7A}" type="pres">
      <dgm:prSet presAssocID="{4F57FD8E-722A-4FE1-A800-A7842B64FACF}" presName="rootText" presStyleLbl="node1" presStyleIdx="0" presStyleCnt="1" custScaleX="1220148" custScaleY="178768" custLinFactY="-100000" custLinFactNeighborX="11111" custLinFactNeighborY="-127352"/>
      <dgm:spPr/>
      <dgm:t>
        <a:bodyPr/>
        <a:lstStyle/>
        <a:p>
          <a:endParaRPr lang="en-US"/>
        </a:p>
      </dgm:t>
    </dgm:pt>
    <dgm:pt modelId="{3B63C256-E7BD-4FED-A24D-ED2C4F33768A}" type="pres">
      <dgm:prSet presAssocID="{4F57FD8E-722A-4FE1-A800-A7842B64FACF}" presName="rootConnector" presStyleLbl="node1" presStyleIdx="0" presStyleCnt="1"/>
      <dgm:spPr/>
      <dgm:t>
        <a:bodyPr/>
        <a:lstStyle/>
        <a:p>
          <a:endParaRPr lang="en-US"/>
        </a:p>
      </dgm:t>
    </dgm:pt>
    <dgm:pt modelId="{636388E9-B1ED-42D9-BF7B-D39D4493A1B8}" type="pres">
      <dgm:prSet presAssocID="{4F57FD8E-722A-4FE1-A800-A7842B64FACF}" presName="childShape" presStyleCnt="0"/>
      <dgm:spPr/>
    </dgm:pt>
    <dgm:pt modelId="{159E9CC5-F056-481E-890B-D81D92944806}" type="pres">
      <dgm:prSet presAssocID="{8284AD39-911A-4534-9D24-A79788150699}" presName="Name13" presStyleLbl="parChTrans1D2" presStyleIdx="0" presStyleCnt="2"/>
      <dgm:spPr/>
      <dgm:t>
        <a:bodyPr/>
        <a:lstStyle/>
        <a:p>
          <a:endParaRPr lang="en-US"/>
        </a:p>
      </dgm:t>
    </dgm:pt>
    <dgm:pt modelId="{56E95771-CAF8-441F-9C29-95B345C1BC36}" type="pres">
      <dgm:prSet presAssocID="{D6A3040D-8377-4504-95EA-F17CB7DD2DEA}" presName="childText" presStyleLbl="bgAcc1" presStyleIdx="0" presStyleCnt="2" custScaleX="1562194" custScaleY="186208" custLinFactNeighborX="-8977" custLinFactNeighborY="-1457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9082C2E-3830-4A10-8B86-E47EF69015BA}" type="pres">
      <dgm:prSet presAssocID="{43EAB393-DF1E-40D9-AB3C-142616DE21BC}" presName="Name13" presStyleLbl="parChTrans1D2" presStyleIdx="1" presStyleCnt="2"/>
      <dgm:spPr/>
      <dgm:t>
        <a:bodyPr/>
        <a:lstStyle/>
        <a:p>
          <a:endParaRPr lang="en-US"/>
        </a:p>
      </dgm:t>
    </dgm:pt>
    <dgm:pt modelId="{61E2C684-EBD0-485A-A69A-410BAE7028A4}" type="pres">
      <dgm:prSet presAssocID="{D50A3AAC-7505-447E-BD38-9E15D70972CE}" presName="childText" presStyleLbl="bgAcc1" presStyleIdx="1" presStyleCnt="2" custScaleX="1566601" custScaleY="193810" custLinFactNeighborX="-8977" custLinFactNeighborY="1241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8F9099F-9904-45F3-91C3-D3BBB8E2AD8E}" type="presOf" srcId="{8284AD39-911A-4534-9D24-A79788150699}" destId="{159E9CC5-F056-481E-890B-D81D92944806}" srcOrd="0" destOrd="0" presId="urn:microsoft.com/office/officeart/2005/8/layout/hierarchy3"/>
    <dgm:cxn modelId="{793F4F99-C7A9-416D-A682-76EE3CD99B0B}" type="presOf" srcId="{4F57FD8E-722A-4FE1-A800-A7842B64FACF}" destId="{3B63C256-E7BD-4FED-A24D-ED2C4F33768A}" srcOrd="1" destOrd="0" presId="urn:microsoft.com/office/officeart/2005/8/layout/hierarchy3"/>
    <dgm:cxn modelId="{B1116C1C-2899-4CA5-8947-E387E638A450}" type="presOf" srcId="{4F57FD8E-722A-4FE1-A800-A7842B64FACF}" destId="{BC6173FC-5FB0-4E70-8D5C-962BCFCBFD7A}" srcOrd="0" destOrd="0" presId="urn:microsoft.com/office/officeart/2005/8/layout/hierarchy3"/>
    <dgm:cxn modelId="{EC3A1A08-A824-4B6A-9239-86DD3269926A}" type="presOf" srcId="{D50A3AAC-7505-447E-BD38-9E15D70972CE}" destId="{61E2C684-EBD0-485A-A69A-410BAE7028A4}" srcOrd="0" destOrd="0" presId="urn:microsoft.com/office/officeart/2005/8/layout/hierarchy3"/>
    <dgm:cxn modelId="{FBD974E9-9957-4404-9F93-E7B989C5852A}" srcId="{4F57FD8E-722A-4FE1-A800-A7842B64FACF}" destId="{D6A3040D-8377-4504-95EA-F17CB7DD2DEA}" srcOrd="0" destOrd="0" parTransId="{8284AD39-911A-4534-9D24-A79788150699}" sibTransId="{F9217D79-0548-462E-89A1-F2968343EBB4}"/>
    <dgm:cxn modelId="{BB598E21-6AA4-478E-AB4A-40FCAD638510}" type="presOf" srcId="{43EAB393-DF1E-40D9-AB3C-142616DE21BC}" destId="{C9082C2E-3830-4A10-8B86-E47EF69015BA}" srcOrd="0" destOrd="0" presId="urn:microsoft.com/office/officeart/2005/8/layout/hierarchy3"/>
    <dgm:cxn modelId="{016FFDE3-9CFB-46FB-B018-DED5B3EEAF04}" type="presOf" srcId="{D393D8ED-BB81-4D84-91DD-05350B4EFC40}" destId="{B468F822-FA45-412D-B478-5A4DC4DF054E}" srcOrd="0" destOrd="0" presId="urn:microsoft.com/office/officeart/2005/8/layout/hierarchy3"/>
    <dgm:cxn modelId="{6A1B8788-2705-42C1-B145-50A62A4AB61C}" srcId="{4F57FD8E-722A-4FE1-A800-A7842B64FACF}" destId="{D50A3AAC-7505-447E-BD38-9E15D70972CE}" srcOrd="1" destOrd="0" parTransId="{43EAB393-DF1E-40D9-AB3C-142616DE21BC}" sibTransId="{D8CAC414-599A-4434-974D-39D5316A46A1}"/>
    <dgm:cxn modelId="{DA59E170-1656-4C2C-8B1B-7A9A6E5AF77F}" type="presOf" srcId="{D6A3040D-8377-4504-95EA-F17CB7DD2DEA}" destId="{56E95771-CAF8-441F-9C29-95B345C1BC36}" srcOrd="0" destOrd="0" presId="urn:microsoft.com/office/officeart/2005/8/layout/hierarchy3"/>
    <dgm:cxn modelId="{E382A97C-A518-4706-B631-6B3A93EC7B18}" srcId="{D393D8ED-BB81-4D84-91DD-05350B4EFC40}" destId="{4F57FD8E-722A-4FE1-A800-A7842B64FACF}" srcOrd="0" destOrd="0" parTransId="{06F76D9A-D8F2-4984-AAEE-E0B32A6C4132}" sibTransId="{0C2805D7-4352-470E-89E1-8493C02D9BAB}"/>
    <dgm:cxn modelId="{32D43D91-F24D-4502-935E-5B12F11B29EC}" type="presParOf" srcId="{B468F822-FA45-412D-B478-5A4DC4DF054E}" destId="{453EBD43-11D2-4618-99AF-A40FEDC0C097}" srcOrd="0" destOrd="0" presId="urn:microsoft.com/office/officeart/2005/8/layout/hierarchy3"/>
    <dgm:cxn modelId="{EE08ACC4-4153-4934-B2BB-968CF6591E59}" type="presParOf" srcId="{453EBD43-11D2-4618-99AF-A40FEDC0C097}" destId="{BAFF6349-B296-4F4C-80CD-1CE7473A9F90}" srcOrd="0" destOrd="0" presId="urn:microsoft.com/office/officeart/2005/8/layout/hierarchy3"/>
    <dgm:cxn modelId="{0D3DE0C0-5D02-4335-AF2D-7B7635D15178}" type="presParOf" srcId="{BAFF6349-B296-4F4C-80CD-1CE7473A9F90}" destId="{BC6173FC-5FB0-4E70-8D5C-962BCFCBFD7A}" srcOrd="0" destOrd="0" presId="urn:microsoft.com/office/officeart/2005/8/layout/hierarchy3"/>
    <dgm:cxn modelId="{06FF8F0B-AE22-4FD7-AE5E-2FADF5CCCBFC}" type="presParOf" srcId="{BAFF6349-B296-4F4C-80CD-1CE7473A9F90}" destId="{3B63C256-E7BD-4FED-A24D-ED2C4F33768A}" srcOrd="1" destOrd="0" presId="urn:microsoft.com/office/officeart/2005/8/layout/hierarchy3"/>
    <dgm:cxn modelId="{98FBFB73-A3E8-4922-AEC9-78152A073902}" type="presParOf" srcId="{453EBD43-11D2-4618-99AF-A40FEDC0C097}" destId="{636388E9-B1ED-42D9-BF7B-D39D4493A1B8}" srcOrd="1" destOrd="0" presId="urn:microsoft.com/office/officeart/2005/8/layout/hierarchy3"/>
    <dgm:cxn modelId="{0B9D3277-3B24-40FB-A3D5-AC4BEB30CC2A}" type="presParOf" srcId="{636388E9-B1ED-42D9-BF7B-D39D4493A1B8}" destId="{159E9CC5-F056-481E-890B-D81D92944806}" srcOrd="0" destOrd="0" presId="urn:microsoft.com/office/officeart/2005/8/layout/hierarchy3"/>
    <dgm:cxn modelId="{7A1CA2E7-09D6-433A-B912-349D9854D7CE}" type="presParOf" srcId="{636388E9-B1ED-42D9-BF7B-D39D4493A1B8}" destId="{56E95771-CAF8-441F-9C29-95B345C1BC36}" srcOrd="1" destOrd="0" presId="urn:microsoft.com/office/officeart/2005/8/layout/hierarchy3"/>
    <dgm:cxn modelId="{D8582D1D-E030-4FE8-8908-45049D1BA331}" type="presParOf" srcId="{636388E9-B1ED-42D9-BF7B-D39D4493A1B8}" destId="{C9082C2E-3830-4A10-8B86-E47EF69015BA}" srcOrd="2" destOrd="0" presId="urn:microsoft.com/office/officeart/2005/8/layout/hierarchy3"/>
    <dgm:cxn modelId="{FC401FFB-EC1C-4A05-99AF-BD46BEA7DDB9}" type="presParOf" srcId="{636388E9-B1ED-42D9-BF7B-D39D4493A1B8}" destId="{61E2C684-EBD0-485A-A69A-410BAE7028A4}" srcOrd="3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32F8FCF-EDF2-4321-B49C-D5DF3D295B52}" type="doc">
      <dgm:prSet loTypeId="urn:microsoft.com/office/officeart/2005/8/layout/vList2" loCatId="list" qsTypeId="urn:microsoft.com/office/officeart/2005/8/quickstyle/simple4" qsCatId="simple" csTypeId="urn:microsoft.com/office/officeart/2005/8/colors/colorful1#3" csCatId="colorful" phldr="1"/>
      <dgm:spPr/>
      <dgm:t>
        <a:bodyPr/>
        <a:lstStyle/>
        <a:p>
          <a:endParaRPr lang="en-US"/>
        </a:p>
      </dgm:t>
    </dgm:pt>
    <dgm:pt modelId="{4E1CD5B7-2CF3-44AA-979B-6F420433627D}">
      <dgm:prSet phldrT="[Text]" custT="1"/>
      <dgm:spPr/>
      <dgm:t>
        <a:bodyPr/>
        <a:lstStyle/>
        <a:p>
          <a:r>
            <a:rPr lang="en-US" sz="1800" dirty="0" smtClean="0"/>
            <a:t>A Cascading Style Sheet (CSS) is a collection of formatting rules, used to control several documents at once and includes all of the styles for a document.</a:t>
          </a:r>
          <a:endParaRPr lang="en-US" sz="1800" dirty="0"/>
        </a:p>
      </dgm:t>
    </dgm:pt>
    <dgm:pt modelId="{FBC00986-3EA4-4861-B52A-BDA881DCC91F}" type="parTrans" cxnId="{EC90D957-0420-4F9F-B46E-78A7F7B0F39E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2809EA95-811D-4B67-9AD8-C4A1090D9C07}" type="sibTrans" cxnId="{EC90D957-0420-4F9F-B46E-78A7F7B0F39E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FC2A7E5C-B22A-46C4-9AFD-A55CEAE725CE}">
      <dgm:prSet phldrT="[Text]" custT="1"/>
      <dgm:spPr>
        <a:gradFill rotWithShape="0">
          <a:gsLst>
            <a:gs pos="0">
              <a:schemeClr val="accent3">
                <a:lumMod val="50000"/>
              </a:schemeClr>
            </a:gs>
            <a:gs pos="80000">
              <a:schemeClr val="accent3">
                <a:lumMod val="75000"/>
              </a:schemeClr>
            </a:gs>
            <a:gs pos="100000">
              <a:schemeClr val="accent3">
                <a:lumMod val="60000"/>
                <a:lumOff val="40000"/>
              </a:schemeClr>
            </a:gs>
          </a:gsLst>
          <a:lin ang="16200000" scaled="0"/>
        </a:gradFill>
      </dgm:spPr>
      <dgm:t>
        <a:bodyPr/>
        <a:lstStyle/>
        <a:p>
          <a:r>
            <a:rPr lang="en-US" sz="1800" dirty="0" smtClean="0"/>
            <a:t>With CSS, designers and users can create style sheets that define how different elements, such as headers and links look and work in your document.</a:t>
          </a:r>
          <a:endParaRPr lang="en-US" sz="1800" dirty="0"/>
        </a:p>
      </dgm:t>
    </dgm:pt>
    <dgm:pt modelId="{4321AB2E-56BE-4B81-A95D-78D0C600BF84}" type="parTrans" cxnId="{2E46F766-50E7-4015-83C1-FEF6484316BF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D600FDB0-EB0D-494C-8ECC-EFA51A794305}" type="sibTrans" cxnId="{2E46F766-50E7-4015-83C1-FEF6484316BF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562882C0-AB97-4E3B-8D46-8E574B04BE56}">
      <dgm:prSet phldrT="[Text]" custT="1"/>
      <dgm:spPr/>
      <dgm:t>
        <a:bodyPr/>
        <a:lstStyle/>
        <a:p>
          <a:r>
            <a:rPr lang="en-US" sz="1800" dirty="0" smtClean="0"/>
            <a:t>CSS styles are identified by name or by HTML tag, allowing you to change an attribute of a style and so that all text, to which that style applies, instantly reflects the change.</a:t>
          </a:r>
          <a:endParaRPr lang="en-US" sz="1800" dirty="0"/>
        </a:p>
      </dgm:t>
    </dgm:pt>
    <dgm:pt modelId="{22DAB85A-2AC9-4DDD-B986-E5A7070B9054}" type="parTrans" cxnId="{E8D95785-E9E4-4618-B268-C90282AF6172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7363CEF2-942E-416F-BE41-E1618140DA9E}" type="sibTrans" cxnId="{E8D95785-E9E4-4618-B268-C90282AF6172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32F9483E-A135-41CD-9B8E-5BB23FE4E385}">
      <dgm:prSet phldrT="[Text]" custT="1"/>
      <dgm:spPr/>
      <dgm:t>
        <a:bodyPr/>
        <a:lstStyle/>
        <a:p>
          <a:r>
            <a:rPr lang="en-US" sz="1800" dirty="0" smtClean="0"/>
            <a:t>CSS styles in HTML documents can control most of the traditional text formatting attributes such as font, size, and alignment.</a:t>
          </a:r>
          <a:endParaRPr lang="en-US" sz="1800" dirty="0"/>
        </a:p>
      </dgm:t>
    </dgm:pt>
    <dgm:pt modelId="{8400DE60-AB66-4C74-B12F-ABCFD84D948C}" type="parTrans" cxnId="{19D9F5E3-0714-4425-B1DF-ED5653129A86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07212A5D-CEB0-4CF0-BA2B-9599A2004670}" type="sibTrans" cxnId="{19D9F5E3-0714-4425-B1DF-ED5653129A86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FF2132BF-F09B-49F5-AB31-99E7CE70E1C7}">
      <dgm:prSet phldrT="[Text]" custT="1"/>
      <dgm:spPr>
        <a:gradFill rotWithShape="0">
          <a:gsLst>
            <a:gs pos="0">
              <a:schemeClr val="bg2">
                <a:lumMod val="25000"/>
              </a:schemeClr>
            </a:gs>
            <a:gs pos="80000">
              <a:schemeClr val="bg2">
                <a:lumMod val="50000"/>
              </a:schemeClr>
            </a:gs>
            <a:gs pos="100000">
              <a:schemeClr val="bg2">
                <a:lumMod val="50000"/>
              </a:schemeClr>
            </a:gs>
          </a:gsLst>
          <a:lin ang="16200000" scaled="0"/>
        </a:gradFill>
      </dgm:spPr>
      <dgm:t>
        <a:bodyPr/>
        <a:lstStyle/>
        <a:p>
          <a:r>
            <a:rPr lang="en-US" sz="1800" dirty="0" smtClean="0"/>
            <a:t>CSS style sheets reside in the HEAD area of a document and define a series of styles.</a:t>
          </a:r>
          <a:endParaRPr lang="en-US" sz="1800" dirty="0"/>
        </a:p>
      </dgm:t>
    </dgm:pt>
    <dgm:pt modelId="{67247185-BB54-4129-8A20-6808698D348F}" type="parTrans" cxnId="{0BD0C4EB-F750-420E-910C-14F6B2C3678A}">
      <dgm:prSet/>
      <dgm:spPr/>
      <dgm:t>
        <a:bodyPr/>
        <a:lstStyle/>
        <a:p>
          <a:endParaRPr lang="en-US"/>
        </a:p>
      </dgm:t>
    </dgm:pt>
    <dgm:pt modelId="{3AA164DC-391F-4CDC-8793-ABEF635916E8}" type="sibTrans" cxnId="{0BD0C4EB-F750-420E-910C-14F6B2C3678A}">
      <dgm:prSet/>
      <dgm:spPr/>
      <dgm:t>
        <a:bodyPr/>
        <a:lstStyle/>
        <a:p>
          <a:endParaRPr lang="en-US"/>
        </a:p>
      </dgm:t>
    </dgm:pt>
    <dgm:pt modelId="{D2E1E881-2A8B-49A1-8081-38D4919F1CD9}">
      <dgm:prSet phldrT="[Text]" custT="1"/>
      <dgm:spPr/>
      <dgm:t>
        <a:bodyPr/>
        <a:lstStyle/>
        <a:p>
          <a:r>
            <a:rPr lang="en-US" sz="1800" dirty="0" smtClean="0"/>
            <a:t>CSS styles can also specify unique HTML attributes, such as positioning, special effects, and mouse rollovers.</a:t>
          </a:r>
          <a:endParaRPr lang="en-US" sz="1800" dirty="0"/>
        </a:p>
      </dgm:t>
    </dgm:pt>
    <dgm:pt modelId="{A343D0B4-8CF1-4F5D-819F-7251DAD2D450}" type="parTrans" cxnId="{E5C9D517-AEA1-46B8-AFBB-FF5F03BEE688}">
      <dgm:prSet/>
      <dgm:spPr/>
      <dgm:t>
        <a:bodyPr/>
        <a:lstStyle/>
        <a:p>
          <a:endParaRPr lang="en-US"/>
        </a:p>
      </dgm:t>
    </dgm:pt>
    <dgm:pt modelId="{DA037AB0-D74D-43CB-BD1B-BA0DD7C479A1}" type="sibTrans" cxnId="{E5C9D517-AEA1-46B8-AFBB-FF5F03BEE688}">
      <dgm:prSet/>
      <dgm:spPr/>
      <dgm:t>
        <a:bodyPr/>
        <a:lstStyle/>
        <a:p>
          <a:endParaRPr lang="en-US"/>
        </a:p>
      </dgm:t>
    </dgm:pt>
    <dgm:pt modelId="{9FF9BD46-DE44-4B30-80ED-AC3A9E213A06}" type="pres">
      <dgm:prSet presAssocID="{D32F8FCF-EDF2-4321-B49C-D5DF3D295B52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88723AB-37EB-4EC2-B7B0-759657273835}" type="pres">
      <dgm:prSet presAssocID="{4E1CD5B7-2CF3-44AA-979B-6F420433627D}" presName="parentText" presStyleLbl="node1" presStyleIdx="0" presStyleCnt="6" custScaleY="64746" custLinFactNeighborY="-6114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877BAB3-7DBF-46AB-A039-BE8C107F0C8C}" type="pres">
      <dgm:prSet presAssocID="{2809EA95-811D-4B67-9AD8-C4A1090D9C07}" presName="spacer" presStyleCnt="0"/>
      <dgm:spPr/>
      <dgm:t>
        <a:bodyPr/>
        <a:lstStyle/>
        <a:p>
          <a:endParaRPr lang="en-US"/>
        </a:p>
      </dgm:t>
    </dgm:pt>
    <dgm:pt modelId="{0256FAD6-365E-4CAB-8266-8CECC71F7F52}" type="pres">
      <dgm:prSet presAssocID="{FC2A7E5C-B22A-46C4-9AFD-A55CEAE725CE}" presName="parentText" presStyleLbl="node1" presStyleIdx="1" presStyleCnt="6" custScaleY="67457" custLinFactNeighborY="-3550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88DBDBC-73BA-40D4-ACAA-61468FA8920B}" type="pres">
      <dgm:prSet presAssocID="{D600FDB0-EB0D-494C-8ECC-EFA51A794305}" presName="spacer" presStyleCnt="0"/>
      <dgm:spPr/>
      <dgm:t>
        <a:bodyPr/>
        <a:lstStyle/>
        <a:p>
          <a:endParaRPr lang="en-US"/>
        </a:p>
      </dgm:t>
    </dgm:pt>
    <dgm:pt modelId="{A6445519-E36D-458F-8F29-D286534B965D}" type="pres">
      <dgm:prSet presAssocID="{562882C0-AB97-4E3B-8D46-8E574B04BE56}" presName="parentText" presStyleLbl="node1" presStyleIdx="2" presStyleCnt="6" custScaleY="69022" custLinFactNeighborY="122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2EE26A5-691E-4C3F-B7EF-20DE69EA838D}" type="pres">
      <dgm:prSet presAssocID="{7363CEF2-942E-416F-BE41-E1618140DA9E}" presName="spacer" presStyleCnt="0"/>
      <dgm:spPr/>
      <dgm:t>
        <a:bodyPr/>
        <a:lstStyle/>
        <a:p>
          <a:endParaRPr lang="en-US"/>
        </a:p>
      </dgm:t>
    </dgm:pt>
    <dgm:pt modelId="{02F157C3-4AF0-4564-919C-72DA0052C758}" type="pres">
      <dgm:prSet presAssocID="{32F9483E-A135-41CD-9B8E-5BB23FE4E385}" presName="parentText" presStyleLbl="node1" presStyleIdx="3" presStyleCnt="6" custScaleY="56718" custLinFactNeighborY="967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C7DB9C2-B0E1-49BC-BB9B-F7C0921C4DD2}" type="pres">
      <dgm:prSet presAssocID="{07212A5D-CEB0-4CF0-BA2B-9599A2004670}" presName="spacer" presStyleCnt="0"/>
      <dgm:spPr/>
      <dgm:t>
        <a:bodyPr/>
        <a:lstStyle/>
        <a:p>
          <a:endParaRPr lang="en-US"/>
        </a:p>
      </dgm:t>
    </dgm:pt>
    <dgm:pt modelId="{AA8A937F-D49C-41D9-A9B7-393386DAE8AC}" type="pres">
      <dgm:prSet presAssocID="{D2E1E881-2A8B-49A1-8081-38D4919F1CD9}" presName="parentText" presStyleLbl="node1" presStyleIdx="4" presStyleCnt="6" custScaleY="6717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0608842-D2C2-445C-A52E-9253146A0666}" type="pres">
      <dgm:prSet presAssocID="{DA037AB0-D74D-43CB-BD1B-BA0DD7C479A1}" presName="spacer" presStyleCnt="0"/>
      <dgm:spPr/>
    </dgm:pt>
    <dgm:pt modelId="{2EB7D3FA-250E-4F56-A9B0-C5AA0134E3BB}" type="pres">
      <dgm:prSet presAssocID="{FF2132BF-F09B-49F5-AB31-99E7CE70E1C7}" presName="parentText" presStyleLbl="node1" presStyleIdx="5" presStyleCnt="6" custScaleY="62263" custLinFactNeighborY="-9398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E679A00-6A21-4671-A486-A3528D3F7A34}" type="presOf" srcId="{562882C0-AB97-4E3B-8D46-8E574B04BE56}" destId="{A6445519-E36D-458F-8F29-D286534B965D}" srcOrd="0" destOrd="0" presId="urn:microsoft.com/office/officeart/2005/8/layout/vList2"/>
    <dgm:cxn modelId="{E8D95785-E9E4-4618-B268-C90282AF6172}" srcId="{D32F8FCF-EDF2-4321-B49C-D5DF3D295B52}" destId="{562882C0-AB97-4E3B-8D46-8E574B04BE56}" srcOrd="2" destOrd="0" parTransId="{22DAB85A-2AC9-4DDD-B986-E5A7070B9054}" sibTransId="{7363CEF2-942E-416F-BE41-E1618140DA9E}"/>
    <dgm:cxn modelId="{15AEDD08-E924-4A72-BA3F-F7BA80ADF512}" type="presOf" srcId="{D2E1E881-2A8B-49A1-8081-38D4919F1CD9}" destId="{AA8A937F-D49C-41D9-A9B7-393386DAE8AC}" srcOrd="0" destOrd="0" presId="urn:microsoft.com/office/officeart/2005/8/layout/vList2"/>
    <dgm:cxn modelId="{CDA2800A-15DF-4AA2-8A36-31D8A963CA37}" type="presOf" srcId="{4E1CD5B7-2CF3-44AA-979B-6F420433627D}" destId="{388723AB-37EB-4EC2-B7B0-759657273835}" srcOrd="0" destOrd="0" presId="urn:microsoft.com/office/officeart/2005/8/layout/vList2"/>
    <dgm:cxn modelId="{56769839-7EEB-4C5D-9F80-16F8D3C470BC}" type="presOf" srcId="{FF2132BF-F09B-49F5-AB31-99E7CE70E1C7}" destId="{2EB7D3FA-250E-4F56-A9B0-C5AA0134E3BB}" srcOrd="0" destOrd="0" presId="urn:microsoft.com/office/officeart/2005/8/layout/vList2"/>
    <dgm:cxn modelId="{916B0292-A3F5-4678-B132-435114C16B8E}" type="presOf" srcId="{FC2A7E5C-B22A-46C4-9AFD-A55CEAE725CE}" destId="{0256FAD6-365E-4CAB-8266-8CECC71F7F52}" srcOrd="0" destOrd="0" presId="urn:microsoft.com/office/officeart/2005/8/layout/vList2"/>
    <dgm:cxn modelId="{EC90D957-0420-4F9F-B46E-78A7F7B0F39E}" srcId="{D32F8FCF-EDF2-4321-B49C-D5DF3D295B52}" destId="{4E1CD5B7-2CF3-44AA-979B-6F420433627D}" srcOrd="0" destOrd="0" parTransId="{FBC00986-3EA4-4861-B52A-BDA881DCC91F}" sibTransId="{2809EA95-811D-4B67-9AD8-C4A1090D9C07}"/>
    <dgm:cxn modelId="{19D9F5E3-0714-4425-B1DF-ED5653129A86}" srcId="{D32F8FCF-EDF2-4321-B49C-D5DF3D295B52}" destId="{32F9483E-A135-41CD-9B8E-5BB23FE4E385}" srcOrd="3" destOrd="0" parTransId="{8400DE60-AB66-4C74-B12F-ABCFD84D948C}" sibTransId="{07212A5D-CEB0-4CF0-BA2B-9599A2004670}"/>
    <dgm:cxn modelId="{C941A191-F1BB-403F-9781-383F202B07E7}" type="presOf" srcId="{32F9483E-A135-41CD-9B8E-5BB23FE4E385}" destId="{02F157C3-4AF0-4564-919C-72DA0052C758}" srcOrd="0" destOrd="0" presId="urn:microsoft.com/office/officeart/2005/8/layout/vList2"/>
    <dgm:cxn modelId="{0BD0C4EB-F750-420E-910C-14F6B2C3678A}" srcId="{D32F8FCF-EDF2-4321-B49C-D5DF3D295B52}" destId="{FF2132BF-F09B-49F5-AB31-99E7CE70E1C7}" srcOrd="5" destOrd="0" parTransId="{67247185-BB54-4129-8A20-6808698D348F}" sibTransId="{3AA164DC-391F-4CDC-8793-ABEF635916E8}"/>
    <dgm:cxn modelId="{E5C9D517-AEA1-46B8-AFBB-FF5F03BEE688}" srcId="{D32F8FCF-EDF2-4321-B49C-D5DF3D295B52}" destId="{D2E1E881-2A8B-49A1-8081-38D4919F1CD9}" srcOrd="4" destOrd="0" parTransId="{A343D0B4-8CF1-4F5D-819F-7251DAD2D450}" sibTransId="{DA037AB0-D74D-43CB-BD1B-BA0DD7C479A1}"/>
    <dgm:cxn modelId="{2E46F766-50E7-4015-83C1-FEF6484316BF}" srcId="{D32F8FCF-EDF2-4321-B49C-D5DF3D295B52}" destId="{FC2A7E5C-B22A-46C4-9AFD-A55CEAE725CE}" srcOrd="1" destOrd="0" parTransId="{4321AB2E-56BE-4B81-A95D-78D0C600BF84}" sibTransId="{D600FDB0-EB0D-494C-8ECC-EFA51A794305}"/>
    <dgm:cxn modelId="{B9C51A89-EE97-4F8B-811E-05CB261D56C6}" type="presOf" srcId="{D32F8FCF-EDF2-4321-B49C-D5DF3D295B52}" destId="{9FF9BD46-DE44-4B30-80ED-AC3A9E213A06}" srcOrd="0" destOrd="0" presId="urn:microsoft.com/office/officeart/2005/8/layout/vList2"/>
    <dgm:cxn modelId="{1316ABF2-8547-49FA-95FD-DB1263FAF1D8}" type="presParOf" srcId="{9FF9BD46-DE44-4B30-80ED-AC3A9E213A06}" destId="{388723AB-37EB-4EC2-B7B0-759657273835}" srcOrd="0" destOrd="0" presId="urn:microsoft.com/office/officeart/2005/8/layout/vList2"/>
    <dgm:cxn modelId="{9C526223-42D7-4655-8942-1F3FFE51F92E}" type="presParOf" srcId="{9FF9BD46-DE44-4B30-80ED-AC3A9E213A06}" destId="{D877BAB3-7DBF-46AB-A039-BE8C107F0C8C}" srcOrd="1" destOrd="0" presId="urn:microsoft.com/office/officeart/2005/8/layout/vList2"/>
    <dgm:cxn modelId="{85E4CEE0-8319-4968-AA9F-CE10F5AD9EF0}" type="presParOf" srcId="{9FF9BD46-DE44-4B30-80ED-AC3A9E213A06}" destId="{0256FAD6-365E-4CAB-8266-8CECC71F7F52}" srcOrd="2" destOrd="0" presId="urn:microsoft.com/office/officeart/2005/8/layout/vList2"/>
    <dgm:cxn modelId="{D0543AB0-C662-4C27-9B8D-373F740C937D}" type="presParOf" srcId="{9FF9BD46-DE44-4B30-80ED-AC3A9E213A06}" destId="{C88DBDBC-73BA-40D4-ACAA-61468FA8920B}" srcOrd="3" destOrd="0" presId="urn:microsoft.com/office/officeart/2005/8/layout/vList2"/>
    <dgm:cxn modelId="{17ED5D11-43BA-418F-8DBF-79E6C4E2A032}" type="presParOf" srcId="{9FF9BD46-DE44-4B30-80ED-AC3A9E213A06}" destId="{A6445519-E36D-458F-8F29-D286534B965D}" srcOrd="4" destOrd="0" presId="urn:microsoft.com/office/officeart/2005/8/layout/vList2"/>
    <dgm:cxn modelId="{7A73AACB-96BB-4FB7-9009-DC9F5E0A8711}" type="presParOf" srcId="{9FF9BD46-DE44-4B30-80ED-AC3A9E213A06}" destId="{A2EE26A5-691E-4C3F-B7EF-20DE69EA838D}" srcOrd="5" destOrd="0" presId="urn:microsoft.com/office/officeart/2005/8/layout/vList2"/>
    <dgm:cxn modelId="{173E0B7C-E988-4147-8D53-463A1203B42A}" type="presParOf" srcId="{9FF9BD46-DE44-4B30-80ED-AC3A9E213A06}" destId="{02F157C3-4AF0-4564-919C-72DA0052C758}" srcOrd="6" destOrd="0" presId="urn:microsoft.com/office/officeart/2005/8/layout/vList2"/>
    <dgm:cxn modelId="{DD436AE1-3F62-4024-AEA7-BED43298F46A}" type="presParOf" srcId="{9FF9BD46-DE44-4B30-80ED-AC3A9E213A06}" destId="{3C7DB9C2-B0E1-49BC-BB9B-F7C0921C4DD2}" srcOrd="7" destOrd="0" presId="urn:microsoft.com/office/officeart/2005/8/layout/vList2"/>
    <dgm:cxn modelId="{EBEA5D89-BF9F-46C7-B8C7-4F1F821BA35F}" type="presParOf" srcId="{9FF9BD46-DE44-4B30-80ED-AC3A9E213A06}" destId="{AA8A937F-D49C-41D9-A9B7-393386DAE8AC}" srcOrd="8" destOrd="0" presId="urn:microsoft.com/office/officeart/2005/8/layout/vList2"/>
    <dgm:cxn modelId="{E72ECA6A-1184-4AD4-9B5B-488C6E2EF21B}" type="presParOf" srcId="{9FF9BD46-DE44-4B30-80ED-AC3A9E213A06}" destId="{80608842-D2C2-445C-A52E-9253146A0666}" srcOrd="9" destOrd="0" presId="urn:microsoft.com/office/officeart/2005/8/layout/vList2"/>
    <dgm:cxn modelId="{7A732BDC-2EBC-4FAF-A7F4-9F0BAF5AB8FD}" type="presParOf" srcId="{9FF9BD46-DE44-4B30-80ED-AC3A9E213A06}" destId="{2EB7D3FA-250E-4F56-A9B0-C5AA0134E3BB}" srcOrd="10" destOrd="0" presId="urn:microsoft.com/office/officeart/2005/8/layout/vList2"/>
  </dgm:cxnLst>
  <dgm:bg/>
  <dgm:whole>
    <a:ln w="6350" cmpd="sng"/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E018682-F920-4DE4-848B-9A1180AFE0E6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78D2F9B-A2F9-4F46-B4BA-303592BBD943}">
      <dgm:prSet phldrT="[Text]" custT="1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en-US" sz="1600" b="1" dirty="0" smtClean="0"/>
            <a:t>Quick and easy formatting updates and changes</a:t>
          </a:r>
          <a:endParaRPr lang="en-US" sz="1600" b="1" dirty="0"/>
        </a:p>
      </dgm:t>
    </dgm:pt>
    <dgm:pt modelId="{45869E47-1BF0-4EF2-96EC-175A26B99201}" type="parTrans" cxnId="{50950AD4-7138-4475-BC92-A03F6BE82EAE}">
      <dgm:prSet/>
      <dgm:spPr/>
      <dgm:t>
        <a:bodyPr/>
        <a:lstStyle/>
        <a:p>
          <a:endParaRPr lang="en-US"/>
        </a:p>
      </dgm:t>
    </dgm:pt>
    <dgm:pt modelId="{BD4901A9-4372-4AF1-8C7A-84CFB47CEEDE}" type="sibTrans" cxnId="{50950AD4-7138-4475-BC92-A03F6BE82EAE}">
      <dgm:prSet/>
      <dgm:spPr/>
      <dgm:t>
        <a:bodyPr/>
        <a:lstStyle/>
        <a:p>
          <a:endParaRPr lang="en-US"/>
        </a:p>
      </dgm:t>
    </dgm:pt>
    <dgm:pt modelId="{05681F84-B782-4778-A47F-95E98E8F0936}">
      <dgm:prSet custT="1"/>
      <dgm:spPr>
        <a:solidFill>
          <a:schemeClr val="accent3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en-US" sz="1400" dirty="0" smtClean="0"/>
            <a:t>The advantage of using a CSS over HTML formatting is that the style sheet can be linked to multiple documents (Creating a CSS).</a:t>
          </a:r>
          <a:endParaRPr lang="en-US" sz="1400" dirty="0"/>
        </a:p>
      </dgm:t>
    </dgm:pt>
    <dgm:pt modelId="{94602FF8-8E8F-4206-86B0-8352F4A5697E}" type="parTrans" cxnId="{043DF2DA-9F92-4B51-A9D1-9352771068E1}">
      <dgm:prSet/>
      <dgm:spPr/>
      <dgm:t>
        <a:bodyPr/>
        <a:lstStyle/>
        <a:p>
          <a:endParaRPr lang="en-US"/>
        </a:p>
      </dgm:t>
    </dgm:pt>
    <dgm:pt modelId="{EBAC166F-BABC-43F1-8238-53B6458D9E37}" type="sibTrans" cxnId="{043DF2DA-9F92-4B51-A9D1-9352771068E1}">
      <dgm:prSet/>
      <dgm:spPr/>
      <dgm:t>
        <a:bodyPr/>
        <a:lstStyle/>
        <a:p>
          <a:endParaRPr lang="en-US"/>
        </a:p>
      </dgm:t>
    </dgm:pt>
    <dgm:pt modelId="{101235F9-FF00-449D-97C9-59D542E70142}">
      <dgm:prSet phldrT="[Text]" custT="1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en-US" sz="1600" b="1" dirty="0" smtClean="0"/>
            <a:t>Control of additional features</a:t>
          </a:r>
          <a:endParaRPr lang="en-US" sz="1600" b="1" dirty="0"/>
        </a:p>
      </dgm:t>
    </dgm:pt>
    <dgm:pt modelId="{1D77122B-E1D1-409C-ABCF-C68449503553}" type="parTrans" cxnId="{AFDB311B-1846-4BF0-8FF7-6C3E7111B511}">
      <dgm:prSet/>
      <dgm:spPr/>
      <dgm:t>
        <a:bodyPr/>
        <a:lstStyle/>
        <a:p>
          <a:endParaRPr lang="en-US"/>
        </a:p>
      </dgm:t>
    </dgm:pt>
    <dgm:pt modelId="{74B5A358-14EA-4C0C-8B47-CD096DB6B125}" type="sibTrans" cxnId="{AFDB311B-1846-4BF0-8FF7-6C3E7111B511}">
      <dgm:prSet/>
      <dgm:spPr/>
      <dgm:t>
        <a:bodyPr/>
        <a:lstStyle/>
        <a:p>
          <a:endParaRPr lang="en-US"/>
        </a:p>
      </dgm:t>
    </dgm:pt>
    <dgm:pt modelId="{8D35BFD3-EC3A-4954-812C-DB8A7C46B8F7}">
      <dgm:prSet custT="1"/>
      <dgm:spPr>
        <a:solidFill>
          <a:schemeClr val="accent3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en-US" sz="1400" dirty="0" smtClean="0"/>
            <a:t>Some features, such as assigning custom list bullets of different font sizes cannot be controlled using HTML. With CSS styles, you can control such features. </a:t>
          </a:r>
          <a:endParaRPr lang="en-US" sz="1400" dirty="0"/>
        </a:p>
      </dgm:t>
    </dgm:pt>
    <dgm:pt modelId="{A60918A0-3936-4716-977E-6065D4C1AE37}" type="parTrans" cxnId="{63EF7A13-9C47-4007-82F7-496B480A6064}">
      <dgm:prSet/>
      <dgm:spPr/>
      <dgm:t>
        <a:bodyPr/>
        <a:lstStyle/>
        <a:p>
          <a:endParaRPr lang="en-US"/>
        </a:p>
      </dgm:t>
    </dgm:pt>
    <dgm:pt modelId="{0CA630B0-785B-4882-8E21-3007B8928702}" type="sibTrans" cxnId="{63EF7A13-9C47-4007-82F7-496B480A6064}">
      <dgm:prSet/>
      <dgm:spPr/>
      <dgm:t>
        <a:bodyPr/>
        <a:lstStyle/>
        <a:p>
          <a:endParaRPr lang="en-US"/>
        </a:p>
      </dgm:t>
    </dgm:pt>
    <dgm:pt modelId="{D2A14719-705C-4B24-855A-7238E625993F}">
      <dgm:prSet custT="1"/>
      <dgm:spPr>
        <a:solidFill>
          <a:schemeClr val="accent3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en-US" sz="1400" dirty="0" smtClean="0"/>
            <a:t>Once the style is linked, the formatting attributes of the style are incorporated into the document.</a:t>
          </a:r>
          <a:endParaRPr lang="en-US" sz="1400" dirty="0"/>
        </a:p>
      </dgm:t>
    </dgm:pt>
    <dgm:pt modelId="{73B4DCB5-4005-42A8-9233-AEA71A645CA9}" type="parTrans" cxnId="{EC54B039-F193-4404-9204-22E4CE15B17E}">
      <dgm:prSet/>
      <dgm:spPr/>
      <dgm:t>
        <a:bodyPr/>
        <a:lstStyle/>
        <a:p>
          <a:endParaRPr lang="en-US"/>
        </a:p>
      </dgm:t>
    </dgm:pt>
    <dgm:pt modelId="{24C6ADDE-5341-40EE-8E51-EB4E34420812}" type="sibTrans" cxnId="{EC54B039-F193-4404-9204-22E4CE15B17E}">
      <dgm:prSet/>
      <dgm:spPr/>
      <dgm:t>
        <a:bodyPr/>
        <a:lstStyle/>
        <a:p>
          <a:endParaRPr lang="en-US"/>
        </a:p>
      </dgm:t>
    </dgm:pt>
    <dgm:pt modelId="{A91A4A55-7EB5-485B-A2FB-14177F4F1B3C}">
      <dgm:prSet custT="1"/>
      <dgm:spPr>
        <a:solidFill>
          <a:schemeClr val="accent3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en-US" sz="1400" dirty="0" smtClean="0"/>
            <a:t>When a CSS style is updated or changed, the formatting of all the documents that use that style sheet are automatically updated as well.</a:t>
          </a:r>
          <a:endParaRPr lang="en-US" sz="1400" dirty="0"/>
        </a:p>
      </dgm:t>
    </dgm:pt>
    <dgm:pt modelId="{B35A8825-84C5-4C88-8152-E336C2F47B0D}" type="parTrans" cxnId="{EAC0022F-02EB-47AA-86E0-17C19EADCFDE}">
      <dgm:prSet/>
      <dgm:spPr/>
      <dgm:t>
        <a:bodyPr/>
        <a:lstStyle/>
        <a:p>
          <a:endParaRPr lang="en-US"/>
        </a:p>
      </dgm:t>
    </dgm:pt>
    <dgm:pt modelId="{889EC900-FE03-44FF-A767-2AC2FFEBDA4C}" type="sibTrans" cxnId="{EAC0022F-02EB-47AA-86E0-17C19EADCFDE}">
      <dgm:prSet/>
      <dgm:spPr/>
      <dgm:t>
        <a:bodyPr/>
        <a:lstStyle/>
        <a:p>
          <a:endParaRPr lang="en-US"/>
        </a:p>
      </dgm:t>
    </dgm:pt>
    <dgm:pt modelId="{0EB40B88-7508-45B8-9B3C-BE240B309E69}">
      <dgm:prSet custT="1"/>
      <dgm:spPr>
        <a:solidFill>
          <a:schemeClr val="accent3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en-US" sz="1400" dirty="0" smtClean="0"/>
            <a:t>By using CSS styles, you can create consistent page layouts throughout multiple browsers.</a:t>
          </a:r>
          <a:endParaRPr lang="en-US" sz="1400" dirty="0"/>
        </a:p>
      </dgm:t>
    </dgm:pt>
    <dgm:pt modelId="{852626B5-E318-4AF6-9271-4E94A54F5731}" type="parTrans" cxnId="{C6694FBE-F7F0-4D0F-B0F3-19F9A90CAF7C}">
      <dgm:prSet/>
      <dgm:spPr/>
      <dgm:t>
        <a:bodyPr/>
        <a:lstStyle/>
        <a:p>
          <a:endParaRPr lang="en-US"/>
        </a:p>
      </dgm:t>
    </dgm:pt>
    <dgm:pt modelId="{57B6DEBA-3F42-4A6B-A2CA-AA8FEF38FF1D}" type="sibTrans" cxnId="{C6694FBE-F7F0-4D0F-B0F3-19F9A90CAF7C}">
      <dgm:prSet/>
      <dgm:spPr/>
      <dgm:t>
        <a:bodyPr/>
        <a:lstStyle/>
        <a:p>
          <a:endParaRPr lang="en-US"/>
        </a:p>
      </dgm:t>
    </dgm:pt>
    <dgm:pt modelId="{35B9770D-CA92-443B-8E98-61B8397B238F}" type="pres">
      <dgm:prSet presAssocID="{9E018682-F920-4DE4-848B-9A1180AFE0E6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9CE43D1-87A1-4EA2-BC10-22B6037217FF}" type="pres">
      <dgm:prSet presAssocID="{E78D2F9B-A2F9-4F46-B4BA-303592BBD943}" presName="parentLin" presStyleCnt="0"/>
      <dgm:spPr/>
    </dgm:pt>
    <dgm:pt modelId="{4D331CF4-02D7-4FEE-80B1-B1DE57E7C063}" type="pres">
      <dgm:prSet presAssocID="{E78D2F9B-A2F9-4F46-B4BA-303592BBD943}" presName="parentLeftMargin" presStyleLbl="node1" presStyleIdx="0" presStyleCnt="2"/>
      <dgm:spPr/>
      <dgm:t>
        <a:bodyPr/>
        <a:lstStyle/>
        <a:p>
          <a:endParaRPr lang="en-US"/>
        </a:p>
      </dgm:t>
    </dgm:pt>
    <dgm:pt modelId="{BA6D28AA-79AE-468C-92AF-1B3BA54E5829}" type="pres">
      <dgm:prSet presAssocID="{E78D2F9B-A2F9-4F46-B4BA-303592BBD943}" presName="parentText" presStyleLbl="node1" presStyleIdx="0" presStyleCnt="2" custScaleY="84463" custLinFactNeighborX="-40000" custLinFactNeighborY="1392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F6E77D1-A85B-4C97-9B5D-2E2B525336AA}" type="pres">
      <dgm:prSet presAssocID="{E78D2F9B-A2F9-4F46-B4BA-303592BBD943}" presName="negativeSpace" presStyleCnt="0"/>
      <dgm:spPr/>
    </dgm:pt>
    <dgm:pt modelId="{EAC038EA-CD33-4F31-8AE8-8CE5E530A12A}" type="pres">
      <dgm:prSet presAssocID="{E78D2F9B-A2F9-4F46-B4BA-303592BBD943}" presName="childText" presStyleLbl="conFgAcc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6BE9EF4-31E6-408B-B0B9-E6AC15B14F1C}" type="pres">
      <dgm:prSet presAssocID="{BD4901A9-4372-4AF1-8C7A-84CFB47CEEDE}" presName="spaceBetweenRectangles" presStyleCnt="0"/>
      <dgm:spPr/>
    </dgm:pt>
    <dgm:pt modelId="{29FC41EB-0256-42F7-AA16-B96359B4533E}" type="pres">
      <dgm:prSet presAssocID="{101235F9-FF00-449D-97C9-59D542E70142}" presName="parentLin" presStyleCnt="0"/>
      <dgm:spPr/>
    </dgm:pt>
    <dgm:pt modelId="{32E1CD56-7D09-465F-B810-17E9EACA8E01}" type="pres">
      <dgm:prSet presAssocID="{101235F9-FF00-449D-97C9-59D542E70142}" presName="parentLeftMargin" presStyleLbl="node1" presStyleIdx="0" presStyleCnt="2"/>
      <dgm:spPr/>
      <dgm:t>
        <a:bodyPr/>
        <a:lstStyle/>
        <a:p>
          <a:endParaRPr lang="en-US"/>
        </a:p>
      </dgm:t>
    </dgm:pt>
    <dgm:pt modelId="{89E74032-EAEF-47D0-8446-7CD058F7FAD3}" type="pres">
      <dgm:prSet presAssocID="{101235F9-FF00-449D-97C9-59D542E70142}" presName="parentText" presStyleLbl="node1" presStyleIdx="1" presStyleCnt="2" custScaleY="84463" custLinFactNeighborX="-4000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472F132-32D1-43AC-8A53-9BCA61D1929E}" type="pres">
      <dgm:prSet presAssocID="{101235F9-FF00-449D-97C9-59D542E70142}" presName="negativeSpace" presStyleCnt="0"/>
      <dgm:spPr/>
    </dgm:pt>
    <dgm:pt modelId="{1F50A5AF-DCF1-497E-A3CA-7B9C4DA4CC3D}" type="pres">
      <dgm:prSet presAssocID="{101235F9-FF00-449D-97C9-59D542E70142}" presName="childText" presStyleLbl="conFgAcc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3F1F3BB-71D6-43DB-920D-BFAA7C55B672}" type="presOf" srcId="{05681F84-B782-4778-A47F-95E98E8F0936}" destId="{EAC038EA-CD33-4F31-8AE8-8CE5E530A12A}" srcOrd="0" destOrd="0" presId="urn:microsoft.com/office/officeart/2005/8/layout/list1"/>
    <dgm:cxn modelId="{EC54B039-F193-4404-9204-22E4CE15B17E}" srcId="{E78D2F9B-A2F9-4F46-B4BA-303592BBD943}" destId="{D2A14719-705C-4B24-855A-7238E625993F}" srcOrd="1" destOrd="0" parTransId="{73B4DCB5-4005-42A8-9233-AEA71A645CA9}" sibTransId="{24C6ADDE-5341-40EE-8E51-EB4E34420812}"/>
    <dgm:cxn modelId="{A9559190-2DE1-4E3A-89E6-0D6117395788}" type="presOf" srcId="{E78D2F9B-A2F9-4F46-B4BA-303592BBD943}" destId="{4D331CF4-02D7-4FEE-80B1-B1DE57E7C063}" srcOrd="0" destOrd="0" presId="urn:microsoft.com/office/officeart/2005/8/layout/list1"/>
    <dgm:cxn modelId="{5ABC627D-96D6-4918-A1C8-4852B4C9685E}" type="presOf" srcId="{D2A14719-705C-4B24-855A-7238E625993F}" destId="{EAC038EA-CD33-4F31-8AE8-8CE5E530A12A}" srcOrd="0" destOrd="1" presId="urn:microsoft.com/office/officeart/2005/8/layout/list1"/>
    <dgm:cxn modelId="{AFDB311B-1846-4BF0-8FF7-6C3E7111B511}" srcId="{9E018682-F920-4DE4-848B-9A1180AFE0E6}" destId="{101235F9-FF00-449D-97C9-59D542E70142}" srcOrd="1" destOrd="0" parTransId="{1D77122B-E1D1-409C-ABCF-C68449503553}" sibTransId="{74B5A358-14EA-4C0C-8B47-CD096DB6B125}"/>
    <dgm:cxn modelId="{EAC0022F-02EB-47AA-86E0-17C19EADCFDE}" srcId="{E78D2F9B-A2F9-4F46-B4BA-303592BBD943}" destId="{A91A4A55-7EB5-485B-A2FB-14177F4F1B3C}" srcOrd="2" destOrd="0" parTransId="{B35A8825-84C5-4C88-8152-E336C2F47B0D}" sibTransId="{889EC900-FE03-44FF-A767-2AC2FFEBDA4C}"/>
    <dgm:cxn modelId="{92D53587-7C7D-40DF-893C-8B7CDE38B75D}" type="presOf" srcId="{0EB40B88-7508-45B8-9B3C-BE240B309E69}" destId="{1F50A5AF-DCF1-497E-A3CA-7B9C4DA4CC3D}" srcOrd="0" destOrd="1" presId="urn:microsoft.com/office/officeart/2005/8/layout/list1"/>
    <dgm:cxn modelId="{50950AD4-7138-4475-BC92-A03F6BE82EAE}" srcId="{9E018682-F920-4DE4-848B-9A1180AFE0E6}" destId="{E78D2F9B-A2F9-4F46-B4BA-303592BBD943}" srcOrd="0" destOrd="0" parTransId="{45869E47-1BF0-4EF2-96EC-175A26B99201}" sibTransId="{BD4901A9-4372-4AF1-8C7A-84CFB47CEEDE}"/>
    <dgm:cxn modelId="{11F383B2-154B-4595-8E27-D1603AFB8900}" type="presOf" srcId="{8D35BFD3-EC3A-4954-812C-DB8A7C46B8F7}" destId="{1F50A5AF-DCF1-497E-A3CA-7B9C4DA4CC3D}" srcOrd="0" destOrd="0" presId="urn:microsoft.com/office/officeart/2005/8/layout/list1"/>
    <dgm:cxn modelId="{63EF7A13-9C47-4007-82F7-496B480A6064}" srcId="{101235F9-FF00-449D-97C9-59D542E70142}" destId="{8D35BFD3-EC3A-4954-812C-DB8A7C46B8F7}" srcOrd="0" destOrd="0" parTransId="{A60918A0-3936-4716-977E-6065D4C1AE37}" sibTransId="{0CA630B0-785B-4882-8E21-3007B8928702}"/>
    <dgm:cxn modelId="{C6694FBE-F7F0-4D0F-B0F3-19F9A90CAF7C}" srcId="{101235F9-FF00-449D-97C9-59D542E70142}" destId="{0EB40B88-7508-45B8-9B3C-BE240B309E69}" srcOrd="1" destOrd="0" parTransId="{852626B5-E318-4AF6-9271-4E94A54F5731}" sibTransId="{57B6DEBA-3F42-4A6B-A2CA-AA8FEF38FF1D}"/>
    <dgm:cxn modelId="{506D75A8-C7B4-4366-B3E0-1384AE935A66}" type="presOf" srcId="{E78D2F9B-A2F9-4F46-B4BA-303592BBD943}" destId="{BA6D28AA-79AE-468C-92AF-1B3BA54E5829}" srcOrd="1" destOrd="0" presId="urn:microsoft.com/office/officeart/2005/8/layout/list1"/>
    <dgm:cxn modelId="{043DF2DA-9F92-4B51-A9D1-9352771068E1}" srcId="{E78D2F9B-A2F9-4F46-B4BA-303592BBD943}" destId="{05681F84-B782-4778-A47F-95E98E8F0936}" srcOrd="0" destOrd="0" parTransId="{94602FF8-8E8F-4206-86B0-8352F4A5697E}" sibTransId="{EBAC166F-BABC-43F1-8238-53B6458D9E37}"/>
    <dgm:cxn modelId="{736E9529-7CFE-4F49-AD3E-F6552E2CEB97}" type="presOf" srcId="{9E018682-F920-4DE4-848B-9A1180AFE0E6}" destId="{35B9770D-CA92-443B-8E98-61B8397B238F}" srcOrd="0" destOrd="0" presId="urn:microsoft.com/office/officeart/2005/8/layout/list1"/>
    <dgm:cxn modelId="{21C56EFA-1D78-4AA0-8F5A-AB4C0BC744C9}" type="presOf" srcId="{101235F9-FF00-449D-97C9-59D542E70142}" destId="{89E74032-EAEF-47D0-8446-7CD058F7FAD3}" srcOrd="1" destOrd="0" presId="urn:microsoft.com/office/officeart/2005/8/layout/list1"/>
    <dgm:cxn modelId="{861E82B1-F9DF-4507-9DAC-F9CC394C1060}" type="presOf" srcId="{A91A4A55-7EB5-485B-A2FB-14177F4F1B3C}" destId="{EAC038EA-CD33-4F31-8AE8-8CE5E530A12A}" srcOrd="0" destOrd="2" presId="urn:microsoft.com/office/officeart/2005/8/layout/list1"/>
    <dgm:cxn modelId="{1D44C534-4832-4F48-8513-B7AB1CAB3A8B}" type="presOf" srcId="{101235F9-FF00-449D-97C9-59D542E70142}" destId="{32E1CD56-7D09-465F-B810-17E9EACA8E01}" srcOrd="0" destOrd="0" presId="urn:microsoft.com/office/officeart/2005/8/layout/list1"/>
    <dgm:cxn modelId="{79A611E8-79D2-4C4A-9321-2ADAA40F8FFF}" type="presParOf" srcId="{35B9770D-CA92-443B-8E98-61B8397B238F}" destId="{79CE43D1-87A1-4EA2-BC10-22B6037217FF}" srcOrd="0" destOrd="0" presId="urn:microsoft.com/office/officeart/2005/8/layout/list1"/>
    <dgm:cxn modelId="{F30178DC-6FAC-4F0F-BE73-076217245805}" type="presParOf" srcId="{79CE43D1-87A1-4EA2-BC10-22B6037217FF}" destId="{4D331CF4-02D7-4FEE-80B1-B1DE57E7C063}" srcOrd="0" destOrd="0" presId="urn:microsoft.com/office/officeart/2005/8/layout/list1"/>
    <dgm:cxn modelId="{AA454267-C9E7-4623-BF06-C41B64B563E2}" type="presParOf" srcId="{79CE43D1-87A1-4EA2-BC10-22B6037217FF}" destId="{BA6D28AA-79AE-468C-92AF-1B3BA54E5829}" srcOrd="1" destOrd="0" presId="urn:microsoft.com/office/officeart/2005/8/layout/list1"/>
    <dgm:cxn modelId="{1DA5DDCE-E21E-443C-83F6-15CA6D4CBDEE}" type="presParOf" srcId="{35B9770D-CA92-443B-8E98-61B8397B238F}" destId="{1F6E77D1-A85B-4C97-9B5D-2E2B525336AA}" srcOrd="1" destOrd="0" presId="urn:microsoft.com/office/officeart/2005/8/layout/list1"/>
    <dgm:cxn modelId="{16A0A325-162A-4371-8FFD-C1EB91948413}" type="presParOf" srcId="{35B9770D-CA92-443B-8E98-61B8397B238F}" destId="{EAC038EA-CD33-4F31-8AE8-8CE5E530A12A}" srcOrd="2" destOrd="0" presId="urn:microsoft.com/office/officeart/2005/8/layout/list1"/>
    <dgm:cxn modelId="{8AD0D369-DE7A-481F-8C88-812D846E852D}" type="presParOf" srcId="{35B9770D-CA92-443B-8E98-61B8397B238F}" destId="{56BE9EF4-31E6-408B-B0B9-E6AC15B14F1C}" srcOrd="3" destOrd="0" presId="urn:microsoft.com/office/officeart/2005/8/layout/list1"/>
    <dgm:cxn modelId="{D31872DB-784D-4E6B-9252-D6CD13075E4C}" type="presParOf" srcId="{35B9770D-CA92-443B-8E98-61B8397B238F}" destId="{29FC41EB-0256-42F7-AA16-B96359B4533E}" srcOrd="4" destOrd="0" presId="urn:microsoft.com/office/officeart/2005/8/layout/list1"/>
    <dgm:cxn modelId="{216987B4-CDC8-4266-8A0F-F0C3ED0537C4}" type="presParOf" srcId="{29FC41EB-0256-42F7-AA16-B96359B4533E}" destId="{32E1CD56-7D09-465F-B810-17E9EACA8E01}" srcOrd="0" destOrd="0" presId="urn:microsoft.com/office/officeart/2005/8/layout/list1"/>
    <dgm:cxn modelId="{A93DA8BA-C10E-4E51-9AC2-CDAB37277D80}" type="presParOf" srcId="{29FC41EB-0256-42F7-AA16-B96359B4533E}" destId="{89E74032-EAEF-47D0-8446-7CD058F7FAD3}" srcOrd="1" destOrd="0" presId="urn:microsoft.com/office/officeart/2005/8/layout/list1"/>
    <dgm:cxn modelId="{E074B9CB-062C-4062-A33C-5068833A5A5A}" type="presParOf" srcId="{35B9770D-CA92-443B-8E98-61B8397B238F}" destId="{D472F132-32D1-43AC-8A53-9BCA61D1929E}" srcOrd="5" destOrd="0" presId="urn:microsoft.com/office/officeart/2005/8/layout/list1"/>
    <dgm:cxn modelId="{01128099-2C7B-46B3-82CD-717C98996B32}" type="presParOf" srcId="{35B9770D-CA92-443B-8E98-61B8397B238F}" destId="{1F50A5AF-DCF1-497E-A3CA-7B9C4DA4CC3D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E018682-F920-4DE4-848B-9A1180AFE0E6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78D2F9B-A2F9-4F46-B4BA-303592BBD943}">
      <dgm:prSet phldrT="[Text]" custT="1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en-US" sz="1600" b="1" dirty="0" smtClean="0"/>
            <a:t>Current</a:t>
          </a:r>
          <a:endParaRPr lang="en-US" sz="1600" b="1" dirty="0"/>
        </a:p>
      </dgm:t>
    </dgm:pt>
    <dgm:pt modelId="{45869E47-1BF0-4EF2-96EC-175A26B99201}" type="parTrans" cxnId="{50950AD4-7138-4475-BC92-A03F6BE82EAE}">
      <dgm:prSet/>
      <dgm:spPr/>
      <dgm:t>
        <a:bodyPr/>
        <a:lstStyle/>
        <a:p>
          <a:endParaRPr lang="en-US"/>
        </a:p>
      </dgm:t>
    </dgm:pt>
    <dgm:pt modelId="{BD4901A9-4372-4AF1-8C7A-84CFB47CEEDE}" type="sibTrans" cxnId="{50950AD4-7138-4475-BC92-A03F6BE82EAE}">
      <dgm:prSet/>
      <dgm:spPr/>
      <dgm:t>
        <a:bodyPr/>
        <a:lstStyle/>
        <a:p>
          <a:endParaRPr lang="en-US"/>
        </a:p>
      </dgm:t>
    </dgm:pt>
    <dgm:pt modelId="{05681F84-B782-4778-A47F-95E98E8F0936}">
      <dgm:prSet custT="1"/>
      <dgm:spPr>
        <a:solidFill>
          <a:schemeClr val="accent3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en-US" sz="1400" dirty="0" smtClean="0"/>
            <a:t>In the Current mode, you can track rules and properties that affect a currently selected page element.</a:t>
          </a:r>
          <a:endParaRPr lang="en-US" sz="1400" dirty="0"/>
        </a:p>
      </dgm:t>
    </dgm:pt>
    <dgm:pt modelId="{94602FF8-8E8F-4206-86B0-8352F4A5697E}" type="parTrans" cxnId="{043DF2DA-9F92-4B51-A9D1-9352771068E1}">
      <dgm:prSet/>
      <dgm:spPr/>
      <dgm:t>
        <a:bodyPr/>
        <a:lstStyle/>
        <a:p>
          <a:endParaRPr lang="en-US"/>
        </a:p>
      </dgm:t>
    </dgm:pt>
    <dgm:pt modelId="{EBAC166F-BABC-43F1-8238-53B6458D9E37}" type="sibTrans" cxnId="{043DF2DA-9F92-4B51-A9D1-9352771068E1}">
      <dgm:prSet/>
      <dgm:spPr/>
      <dgm:t>
        <a:bodyPr/>
        <a:lstStyle/>
        <a:p>
          <a:endParaRPr lang="en-US"/>
        </a:p>
      </dgm:t>
    </dgm:pt>
    <dgm:pt modelId="{101235F9-FF00-449D-97C9-59D542E70142}">
      <dgm:prSet phldrT="[Text]" custT="1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en-US" sz="1600" b="1" dirty="0" smtClean="0"/>
            <a:t>All</a:t>
          </a:r>
          <a:endParaRPr lang="en-US" sz="1600" b="1" dirty="0"/>
        </a:p>
      </dgm:t>
    </dgm:pt>
    <dgm:pt modelId="{1D77122B-E1D1-409C-ABCF-C68449503553}" type="parTrans" cxnId="{AFDB311B-1846-4BF0-8FF7-6C3E7111B511}">
      <dgm:prSet/>
      <dgm:spPr/>
      <dgm:t>
        <a:bodyPr/>
        <a:lstStyle/>
        <a:p>
          <a:endParaRPr lang="en-US"/>
        </a:p>
      </dgm:t>
    </dgm:pt>
    <dgm:pt modelId="{74B5A358-14EA-4C0C-8B47-CD096DB6B125}" type="sibTrans" cxnId="{AFDB311B-1846-4BF0-8FF7-6C3E7111B511}">
      <dgm:prSet/>
      <dgm:spPr/>
      <dgm:t>
        <a:bodyPr/>
        <a:lstStyle/>
        <a:p>
          <a:endParaRPr lang="en-US"/>
        </a:p>
      </dgm:t>
    </dgm:pt>
    <dgm:pt modelId="{8D35BFD3-EC3A-4954-812C-DB8A7C46B8F7}">
      <dgm:prSet custT="1"/>
      <dgm:spPr>
        <a:solidFill>
          <a:schemeClr val="accent3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en-US" sz="1400" dirty="0" smtClean="0"/>
            <a:t>In the All mode, you can track all of the rules and properties that are available to the document.</a:t>
          </a:r>
          <a:endParaRPr lang="en-US" sz="1400" dirty="0"/>
        </a:p>
      </dgm:t>
    </dgm:pt>
    <dgm:pt modelId="{A60918A0-3936-4716-977E-6065D4C1AE37}" type="parTrans" cxnId="{63EF7A13-9C47-4007-82F7-496B480A6064}">
      <dgm:prSet/>
      <dgm:spPr/>
      <dgm:t>
        <a:bodyPr/>
        <a:lstStyle/>
        <a:p>
          <a:endParaRPr lang="en-US"/>
        </a:p>
      </dgm:t>
    </dgm:pt>
    <dgm:pt modelId="{0CA630B0-785B-4882-8E21-3007B8928702}" type="sibTrans" cxnId="{63EF7A13-9C47-4007-82F7-496B480A6064}">
      <dgm:prSet/>
      <dgm:spPr/>
      <dgm:t>
        <a:bodyPr/>
        <a:lstStyle/>
        <a:p>
          <a:endParaRPr lang="en-US"/>
        </a:p>
      </dgm:t>
    </dgm:pt>
    <dgm:pt modelId="{35B9770D-CA92-443B-8E98-61B8397B238F}" type="pres">
      <dgm:prSet presAssocID="{9E018682-F920-4DE4-848B-9A1180AFE0E6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9CE43D1-87A1-4EA2-BC10-22B6037217FF}" type="pres">
      <dgm:prSet presAssocID="{E78D2F9B-A2F9-4F46-B4BA-303592BBD943}" presName="parentLin" presStyleCnt="0"/>
      <dgm:spPr/>
    </dgm:pt>
    <dgm:pt modelId="{4D331CF4-02D7-4FEE-80B1-B1DE57E7C063}" type="pres">
      <dgm:prSet presAssocID="{E78D2F9B-A2F9-4F46-B4BA-303592BBD943}" presName="parentLeftMargin" presStyleLbl="node1" presStyleIdx="0" presStyleCnt="2"/>
      <dgm:spPr/>
      <dgm:t>
        <a:bodyPr/>
        <a:lstStyle/>
        <a:p>
          <a:endParaRPr lang="en-US"/>
        </a:p>
      </dgm:t>
    </dgm:pt>
    <dgm:pt modelId="{BA6D28AA-79AE-468C-92AF-1B3BA54E5829}" type="pres">
      <dgm:prSet presAssocID="{E78D2F9B-A2F9-4F46-B4BA-303592BBD943}" presName="parentText" presStyleLbl="node1" presStyleIdx="0" presStyleCnt="2" custScaleY="84463" custLinFactNeighborX="-40000" custLinFactNeighborY="1392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F6E77D1-A85B-4C97-9B5D-2E2B525336AA}" type="pres">
      <dgm:prSet presAssocID="{E78D2F9B-A2F9-4F46-B4BA-303592BBD943}" presName="negativeSpace" presStyleCnt="0"/>
      <dgm:spPr/>
    </dgm:pt>
    <dgm:pt modelId="{EAC038EA-CD33-4F31-8AE8-8CE5E530A12A}" type="pres">
      <dgm:prSet presAssocID="{E78D2F9B-A2F9-4F46-B4BA-303592BBD943}" presName="childText" presStyleLbl="conFgAcc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6BE9EF4-31E6-408B-B0B9-E6AC15B14F1C}" type="pres">
      <dgm:prSet presAssocID="{BD4901A9-4372-4AF1-8C7A-84CFB47CEEDE}" presName="spaceBetweenRectangles" presStyleCnt="0"/>
      <dgm:spPr/>
    </dgm:pt>
    <dgm:pt modelId="{29FC41EB-0256-42F7-AA16-B96359B4533E}" type="pres">
      <dgm:prSet presAssocID="{101235F9-FF00-449D-97C9-59D542E70142}" presName="parentLin" presStyleCnt="0"/>
      <dgm:spPr/>
    </dgm:pt>
    <dgm:pt modelId="{32E1CD56-7D09-465F-B810-17E9EACA8E01}" type="pres">
      <dgm:prSet presAssocID="{101235F9-FF00-449D-97C9-59D542E70142}" presName="parentLeftMargin" presStyleLbl="node1" presStyleIdx="0" presStyleCnt="2"/>
      <dgm:spPr/>
      <dgm:t>
        <a:bodyPr/>
        <a:lstStyle/>
        <a:p>
          <a:endParaRPr lang="en-US"/>
        </a:p>
      </dgm:t>
    </dgm:pt>
    <dgm:pt modelId="{89E74032-EAEF-47D0-8446-7CD058F7FAD3}" type="pres">
      <dgm:prSet presAssocID="{101235F9-FF00-449D-97C9-59D542E70142}" presName="parentText" presStyleLbl="node1" presStyleIdx="1" presStyleCnt="2" custScaleY="84463" custLinFactNeighborX="-4000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472F132-32D1-43AC-8A53-9BCA61D1929E}" type="pres">
      <dgm:prSet presAssocID="{101235F9-FF00-449D-97C9-59D542E70142}" presName="negativeSpace" presStyleCnt="0"/>
      <dgm:spPr/>
    </dgm:pt>
    <dgm:pt modelId="{1F50A5AF-DCF1-497E-A3CA-7B9C4DA4CC3D}" type="pres">
      <dgm:prSet presAssocID="{101235F9-FF00-449D-97C9-59D542E70142}" presName="childText" presStyleLbl="conFgAcc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FDB311B-1846-4BF0-8FF7-6C3E7111B511}" srcId="{9E018682-F920-4DE4-848B-9A1180AFE0E6}" destId="{101235F9-FF00-449D-97C9-59D542E70142}" srcOrd="1" destOrd="0" parTransId="{1D77122B-E1D1-409C-ABCF-C68449503553}" sibTransId="{74B5A358-14EA-4C0C-8B47-CD096DB6B125}"/>
    <dgm:cxn modelId="{7DC5860F-6EDF-440B-92E6-993ECFE74C69}" type="presOf" srcId="{E78D2F9B-A2F9-4F46-B4BA-303592BBD943}" destId="{BA6D28AA-79AE-468C-92AF-1B3BA54E5829}" srcOrd="1" destOrd="0" presId="urn:microsoft.com/office/officeart/2005/8/layout/list1"/>
    <dgm:cxn modelId="{BC675015-7A64-4A68-81DF-EB1500E87D19}" type="presOf" srcId="{8D35BFD3-EC3A-4954-812C-DB8A7C46B8F7}" destId="{1F50A5AF-DCF1-497E-A3CA-7B9C4DA4CC3D}" srcOrd="0" destOrd="0" presId="urn:microsoft.com/office/officeart/2005/8/layout/list1"/>
    <dgm:cxn modelId="{50950AD4-7138-4475-BC92-A03F6BE82EAE}" srcId="{9E018682-F920-4DE4-848B-9A1180AFE0E6}" destId="{E78D2F9B-A2F9-4F46-B4BA-303592BBD943}" srcOrd="0" destOrd="0" parTransId="{45869E47-1BF0-4EF2-96EC-175A26B99201}" sibTransId="{BD4901A9-4372-4AF1-8C7A-84CFB47CEEDE}"/>
    <dgm:cxn modelId="{0A618875-A7EB-48D8-AADE-E555766F3FBA}" type="presOf" srcId="{05681F84-B782-4778-A47F-95E98E8F0936}" destId="{EAC038EA-CD33-4F31-8AE8-8CE5E530A12A}" srcOrd="0" destOrd="0" presId="urn:microsoft.com/office/officeart/2005/8/layout/list1"/>
    <dgm:cxn modelId="{8760FA91-A9BD-4B54-B2DD-D2FEF92AD35A}" type="presOf" srcId="{E78D2F9B-A2F9-4F46-B4BA-303592BBD943}" destId="{4D331CF4-02D7-4FEE-80B1-B1DE57E7C063}" srcOrd="0" destOrd="0" presId="urn:microsoft.com/office/officeart/2005/8/layout/list1"/>
    <dgm:cxn modelId="{63EF7A13-9C47-4007-82F7-496B480A6064}" srcId="{101235F9-FF00-449D-97C9-59D542E70142}" destId="{8D35BFD3-EC3A-4954-812C-DB8A7C46B8F7}" srcOrd="0" destOrd="0" parTransId="{A60918A0-3936-4716-977E-6065D4C1AE37}" sibTransId="{0CA630B0-785B-4882-8E21-3007B8928702}"/>
    <dgm:cxn modelId="{5ADF83A0-CAF3-4D1A-A873-131ED07B0574}" type="presOf" srcId="{101235F9-FF00-449D-97C9-59D542E70142}" destId="{32E1CD56-7D09-465F-B810-17E9EACA8E01}" srcOrd="0" destOrd="0" presId="urn:microsoft.com/office/officeart/2005/8/layout/list1"/>
    <dgm:cxn modelId="{043DF2DA-9F92-4B51-A9D1-9352771068E1}" srcId="{E78D2F9B-A2F9-4F46-B4BA-303592BBD943}" destId="{05681F84-B782-4778-A47F-95E98E8F0936}" srcOrd="0" destOrd="0" parTransId="{94602FF8-8E8F-4206-86B0-8352F4A5697E}" sibTransId="{EBAC166F-BABC-43F1-8238-53B6458D9E37}"/>
    <dgm:cxn modelId="{B5588EAB-15A7-4B3F-A34D-71CE00FA6697}" type="presOf" srcId="{101235F9-FF00-449D-97C9-59D542E70142}" destId="{89E74032-EAEF-47D0-8446-7CD058F7FAD3}" srcOrd="1" destOrd="0" presId="urn:microsoft.com/office/officeart/2005/8/layout/list1"/>
    <dgm:cxn modelId="{6CA33869-72EF-40F1-B20B-7ED643728A0A}" type="presOf" srcId="{9E018682-F920-4DE4-848B-9A1180AFE0E6}" destId="{35B9770D-CA92-443B-8E98-61B8397B238F}" srcOrd="0" destOrd="0" presId="urn:microsoft.com/office/officeart/2005/8/layout/list1"/>
    <dgm:cxn modelId="{C31DD558-D9B5-48AC-96C5-672998660810}" type="presParOf" srcId="{35B9770D-CA92-443B-8E98-61B8397B238F}" destId="{79CE43D1-87A1-4EA2-BC10-22B6037217FF}" srcOrd="0" destOrd="0" presId="urn:microsoft.com/office/officeart/2005/8/layout/list1"/>
    <dgm:cxn modelId="{4733D2DB-D773-4930-B0C1-1AAF8CC4524E}" type="presParOf" srcId="{79CE43D1-87A1-4EA2-BC10-22B6037217FF}" destId="{4D331CF4-02D7-4FEE-80B1-B1DE57E7C063}" srcOrd="0" destOrd="0" presId="urn:microsoft.com/office/officeart/2005/8/layout/list1"/>
    <dgm:cxn modelId="{F31625CB-FE0B-412E-B7EE-BD383273BEBE}" type="presParOf" srcId="{79CE43D1-87A1-4EA2-BC10-22B6037217FF}" destId="{BA6D28AA-79AE-468C-92AF-1B3BA54E5829}" srcOrd="1" destOrd="0" presId="urn:microsoft.com/office/officeart/2005/8/layout/list1"/>
    <dgm:cxn modelId="{947636BB-1DE7-4483-B72B-05B3D4DF2475}" type="presParOf" srcId="{35B9770D-CA92-443B-8E98-61B8397B238F}" destId="{1F6E77D1-A85B-4C97-9B5D-2E2B525336AA}" srcOrd="1" destOrd="0" presId="urn:microsoft.com/office/officeart/2005/8/layout/list1"/>
    <dgm:cxn modelId="{548A3E00-AA11-4F1E-947A-6799EE97A14A}" type="presParOf" srcId="{35B9770D-CA92-443B-8E98-61B8397B238F}" destId="{EAC038EA-CD33-4F31-8AE8-8CE5E530A12A}" srcOrd="2" destOrd="0" presId="urn:microsoft.com/office/officeart/2005/8/layout/list1"/>
    <dgm:cxn modelId="{6AFEC51A-8322-4A10-8186-2B7DF3CC08AF}" type="presParOf" srcId="{35B9770D-CA92-443B-8E98-61B8397B238F}" destId="{56BE9EF4-31E6-408B-B0B9-E6AC15B14F1C}" srcOrd="3" destOrd="0" presId="urn:microsoft.com/office/officeart/2005/8/layout/list1"/>
    <dgm:cxn modelId="{0B0EF414-1D04-48B8-8074-18E1630D9C31}" type="presParOf" srcId="{35B9770D-CA92-443B-8E98-61B8397B238F}" destId="{29FC41EB-0256-42F7-AA16-B96359B4533E}" srcOrd="4" destOrd="0" presId="urn:microsoft.com/office/officeart/2005/8/layout/list1"/>
    <dgm:cxn modelId="{5A9431D6-0277-42BB-9CF7-4E18D8735ED3}" type="presParOf" srcId="{29FC41EB-0256-42F7-AA16-B96359B4533E}" destId="{32E1CD56-7D09-465F-B810-17E9EACA8E01}" srcOrd="0" destOrd="0" presId="urn:microsoft.com/office/officeart/2005/8/layout/list1"/>
    <dgm:cxn modelId="{E4BED617-B17E-4F63-8CEA-6708845F7634}" type="presParOf" srcId="{29FC41EB-0256-42F7-AA16-B96359B4533E}" destId="{89E74032-EAEF-47D0-8446-7CD058F7FAD3}" srcOrd="1" destOrd="0" presId="urn:microsoft.com/office/officeart/2005/8/layout/list1"/>
    <dgm:cxn modelId="{DA1007F0-25CE-48B1-B7F5-D8BFFAD29E96}" type="presParOf" srcId="{35B9770D-CA92-443B-8E98-61B8397B238F}" destId="{D472F132-32D1-43AC-8A53-9BCA61D1929E}" srcOrd="5" destOrd="0" presId="urn:microsoft.com/office/officeart/2005/8/layout/list1"/>
    <dgm:cxn modelId="{78318E4F-1FC9-4F14-9653-80298E9042A1}" type="presParOf" srcId="{35B9770D-CA92-443B-8E98-61B8397B238F}" destId="{1F50A5AF-DCF1-497E-A3CA-7B9C4DA4CC3D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E018682-F920-4DE4-848B-9A1180AFE0E6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D2972BB-86F5-43ED-95EB-0E6235EE415E}">
      <dgm:prSet phldrT="[Text]" custT="1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en-US" sz="1600" b="1" dirty="0" smtClean="0"/>
            <a:t>Blank line between rules</a:t>
          </a:r>
          <a:endParaRPr lang="en-US" sz="1600" b="1" dirty="0"/>
        </a:p>
      </dgm:t>
    </dgm:pt>
    <dgm:pt modelId="{D39F6C01-923D-4B2C-9441-495951EBA3D8}" type="parTrans" cxnId="{11220FF1-A552-439F-A177-966DDF5D71E3}">
      <dgm:prSet/>
      <dgm:spPr/>
      <dgm:t>
        <a:bodyPr/>
        <a:lstStyle/>
        <a:p>
          <a:endParaRPr lang="en-US"/>
        </a:p>
      </dgm:t>
    </dgm:pt>
    <dgm:pt modelId="{53A88CDB-A6B1-40B6-978D-1514548A3D8B}" type="sibTrans" cxnId="{11220FF1-A552-439F-A177-966DDF5D71E3}">
      <dgm:prSet/>
      <dgm:spPr/>
      <dgm:t>
        <a:bodyPr/>
        <a:lstStyle/>
        <a:p>
          <a:endParaRPr lang="en-US"/>
        </a:p>
      </dgm:t>
    </dgm:pt>
    <dgm:pt modelId="{0BE71C6B-AB23-42F8-8530-ACCE65770C59}">
      <dgm:prSet custT="1"/>
      <dgm:spPr>
        <a:solidFill>
          <a:schemeClr val="accent3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en-US" sz="1400" dirty="0" smtClean="0"/>
            <a:t>This option inserts a blank line between each rule.</a:t>
          </a:r>
          <a:endParaRPr lang="en-US" sz="1400" dirty="0"/>
        </a:p>
      </dgm:t>
    </dgm:pt>
    <dgm:pt modelId="{308B6FAC-DF33-46CE-8CE5-F1646D84FDB5}" type="parTrans" cxnId="{27D4389D-BD9E-4B9B-9A00-F2098BBADE34}">
      <dgm:prSet/>
      <dgm:spPr/>
      <dgm:t>
        <a:bodyPr/>
        <a:lstStyle/>
        <a:p>
          <a:endParaRPr lang="en-US"/>
        </a:p>
      </dgm:t>
    </dgm:pt>
    <dgm:pt modelId="{9223DA28-1101-4C6A-AC42-5D5C9AF21025}" type="sibTrans" cxnId="{27D4389D-BD9E-4B9B-9A00-F2098BBADE34}">
      <dgm:prSet/>
      <dgm:spPr/>
      <dgm:t>
        <a:bodyPr/>
        <a:lstStyle/>
        <a:p>
          <a:endParaRPr lang="en-US"/>
        </a:p>
      </dgm:t>
    </dgm:pt>
    <dgm:pt modelId="{E78D2F9B-A2F9-4F46-B4BA-303592BBD943}">
      <dgm:prSet phldrT="[Text]" custT="1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en-US" sz="1600" b="1" dirty="0" smtClean="0"/>
            <a:t>Indent properties with</a:t>
          </a:r>
          <a:endParaRPr lang="en-US" sz="1600" b="1" dirty="0"/>
        </a:p>
      </dgm:t>
    </dgm:pt>
    <dgm:pt modelId="{45869E47-1BF0-4EF2-96EC-175A26B99201}" type="parTrans" cxnId="{50950AD4-7138-4475-BC92-A03F6BE82EAE}">
      <dgm:prSet/>
      <dgm:spPr/>
      <dgm:t>
        <a:bodyPr/>
        <a:lstStyle/>
        <a:p>
          <a:endParaRPr lang="en-US"/>
        </a:p>
      </dgm:t>
    </dgm:pt>
    <dgm:pt modelId="{BD4901A9-4372-4AF1-8C7A-84CFB47CEEDE}" type="sibTrans" cxnId="{50950AD4-7138-4475-BC92-A03F6BE82EAE}">
      <dgm:prSet/>
      <dgm:spPr/>
      <dgm:t>
        <a:bodyPr/>
        <a:lstStyle/>
        <a:p>
          <a:endParaRPr lang="en-US"/>
        </a:p>
      </dgm:t>
    </dgm:pt>
    <dgm:pt modelId="{05681F84-B782-4778-A47F-95E98E8F0936}">
      <dgm:prSet custT="1"/>
      <dgm:spPr>
        <a:solidFill>
          <a:schemeClr val="accent3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en-US" sz="1400" dirty="0" smtClean="0"/>
            <a:t>This option sets the indentation value for properties within a rule. You can specify tabs or spaces.</a:t>
          </a:r>
          <a:endParaRPr lang="en-US" sz="1400" dirty="0"/>
        </a:p>
      </dgm:t>
    </dgm:pt>
    <dgm:pt modelId="{94602FF8-8E8F-4206-86B0-8352F4A5697E}" type="parTrans" cxnId="{043DF2DA-9F92-4B51-A9D1-9352771068E1}">
      <dgm:prSet/>
      <dgm:spPr/>
      <dgm:t>
        <a:bodyPr/>
        <a:lstStyle/>
        <a:p>
          <a:endParaRPr lang="en-US"/>
        </a:p>
      </dgm:t>
    </dgm:pt>
    <dgm:pt modelId="{EBAC166F-BABC-43F1-8238-53B6458D9E37}" type="sibTrans" cxnId="{043DF2DA-9F92-4B51-A9D1-9352771068E1}">
      <dgm:prSet/>
      <dgm:spPr/>
      <dgm:t>
        <a:bodyPr/>
        <a:lstStyle/>
        <a:p>
          <a:endParaRPr lang="en-US"/>
        </a:p>
      </dgm:t>
    </dgm:pt>
    <dgm:pt modelId="{101235F9-FF00-449D-97C9-59D542E70142}">
      <dgm:prSet phldrT="[Text]" custT="1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en-US" sz="1600" b="1" dirty="0" smtClean="0"/>
            <a:t>Each property on a separate line</a:t>
          </a:r>
          <a:endParaRPr lang="en-US" sz="1600" b="1" dirty="0"/>
        </a:p>
      </dgm:t>
    </dgm:pt>
    <dgm:pt modelId="{1D77122B-E1D1-409C-ABCF-C68449503553}" type="parTrans" cxnId="{AFDB311B-1846-4BF0-8FF7-6C3E7111B511}">
      <dgm:prSet/>
      <dgm:spPr/>
      <dgm:t>
        <a:bodyPr/>
        <a:lstStyle/>
        <a:p>
          <a:endParaRPr lang="en-US"/>
        </a:p>
      </dgm:t>
    </dgm:pt>
    <dgm:pt modelId="{74B5A358-14EA-4C0C-8B47-CD096DB6B125}" type="sibTrans" cxnId="{AFDB311B-1846-4BF0-8FF7-6C3E7111B511}">
      <dgm:prSet/>
      <dgm:spPr/>
      <dgm:t>
        <a:bodyPr/>
        <a:lstStyle/>
        <a:p>
          <a:endParaRPr lang="en-US"/>
        </a:p>
      </dgm:t>
    </dgm:pt>
    <dgm:pt modelId="{8D35BFD3-EC3A-4954-812C-DB8A7C46B8F7}">
      <dgm:prSet custT="1"/>
      <dgm:spPr>
        <a:solidFill>
          <a:schemeClr val="accent3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en-US" sz="1400" dirty="0" smtClean="0"/>
            <a:t>This option places each property within a rule on a separate line.</a:t>
          </a:r>
          <a:endParaRPr lang="en-US" sz="1400" dirty="0"/>
        </a:p>
      </dgm:t>
    </dgm:pt>
    <dgm:pt modelId="{A60918A0-3936-4716-977E-6065D4C1AE37}" type="parTrans" cxnId="{63EF7A13-9C47-4007-82F7-496B480A6064}">
      <dgm:prSet/>
      <dgm:spPr/>
      <dgm:t>
        <a:bodyPr/>
        <a:lstStyle/>
        <a:p>
          <a:endParaRPr lang="en-US"/>
        </a:p>
      </dgm:t>
    </dgm:pt>
    <dgm:pt modelId="{0CA630B0-785B-4882-8E21-3007B8928702}" type="sibTrans" cxnId="{63EF7A13-9C47-4007-82F7-496B480A6064}">
      <dgm:prSet/>
      <dgm:spPr/>
      <dgm:t>
        <a:bodyPr/>
        <a:lstStyle/>
        <a:p>
          <a:endParaRPr lang="en-US"/>
        </a:p>
      </dgm:t>
    </dgm:pt>
    <dgm:pt modelId="{C9F9D744-3CA4-4310-8313-93D6695E1137}">
      <dgm:prSet phldrT="[Text]" custT="1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en-US" sz="1600" b="1" dirty="0" smtClean="0"/>
            <a:t>Opening brace On separate line</a:t>
          </a:r>
          <a:endParaRPr lang="en-US" sz="1600" b="1" dirty="0"/>
        </a:p>
      </dgm:t>
    </dgm:pt>
    <dgm:pt modelId="{9B4B9871-54B2-426F-B3C0-42E91F15CA7B}" type="parTrans" cxnId="{6EC46376-DE12-4134-AB58-5AFBE707DC9E}">
      <dgm:prSet/>
      <dgm:spPr/>
      <dgm:t>
        <a:bodyPr/>
        <a:lstStyle/>
        <a:p>
          <a:endParaRPr lang="en-US"/>
        </a:p>
      </dgm:t>
    </dgm:pt>
    <dgm:pt modelId="{4E9C1A9B-D7E2-4B4D-BAC1-D5F82C292E17}" type="sibTrans" cxnId="{6EC46376-DE12-4134-AB58-5AFBE707DC9E}">
      <dgm:prSet/>
      <dgm:spPr/>
      <dgm:t>
        <a:bodyPr/>
        <a:lstStyle/>
        <a:p>
          <a:endParaRPr lang="en-US"/>
        </a:p>
      </dgm:t>
    </dgm:pt>
    <dgm:pt modelId="{D797E8FA-66CA-4714-AEEE-399A394F89D7}">
      <dgm:prSet phldrT="[Text]" custT="1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en-US" sz="1600" b="1" dirty="0" smtClean="0"/>
            <a:t>Only If More Than 1Property</a:t>
          </a:r>
          <a:endParaRPr lang="en-US" sz="1600" b="1" dirty="0"/>
        </a:p>
      </dgm:t>
    </dgm:pt>
    <dgm:pt modelId="{A9F4F70A-2D5B-413C-8D84-2849B13C8FA6}" type="parTrans" cxnId="{823E7DDD-E5B1-4125-8466-570B289E424F}">
      <dgm:prSet/>
      <dgm:spPr/>
      <dgm:t>
        <a:bodyPr/>
        <a:lstStyle/>
        <a:p>
          <a:endParaRPr lang="en-US"/>
        </a:p>
      </dgm:t>
    </dgm:pt>
    <dgm:pt modelId="{DD85A3DD-4FC0-43AE-B51E-7742D4AE3E5C}" type="sibTrans" cxnId="{823E7DDD-E5B1-4125-8466-570B289E424F}">
      <dgm:prSet/>
      <dgm:spPr/>
      <dgm:t>
        <a:bodyPr/>
        <a:lstStyle/>
        <a:p>
          <a:endParaRPr lang="en-US"/>
        </a:p>
      </dgm:t>
    </dgm:pt>
    <dgm:pt modelId="{579B0573-CB1E-40CD-8711-82CE6DE1DF63}">
      <dgm:prSet phldrT="[Text]" custT="1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en-US" sz="1600" b="1" dirty="0" smtClean="0"/>
            <a:t>All selectors for a rule on same line</a:t>
          </a:r>
          <a:endParaRPr lang="en-US" sz="1600" b="1" dirty="0"/>
        </a:p>
      </dgm:t>
    </dgm:pt>
    <dgm:pt modelId="{5C429636-88F6-4FD9-8F7D-ADEC497A830B}" type="parTrans" cxnId="{66E36B3C-89AF-4B8B-8790-6BA2A4B67FED}">
      <dgm:prSet/>
      <dgm:spPr/>
      <dgm:t>
        <a:bodyPr/>
        <a:lstStyle/>
        <a:p>
          <a:endParaRPr lang="en-US"/>
        </a:p>
      </dgm:t>
    </dgm:pt>
    <dgm:pt modelId="{41E1EB52-1C87-471E-835A-C39D612F60A7}" type="sibTrans" cxnId="{66E36B3C-89AF-4B8B-8790-6BA2A4B67FED}">
      <dgm:prSet/>
      <dgm:spPr/>
      <dgm:t>
        <a:bodyPr/>
        <a:lstStyle/>
        <a:p>
          <a:endParaRPr lang="en-US"/>
        </a:p>
      </dgm:t>
    </dgm:pt>
    <dgm:pt modelId="{275EE83A-BBCF-464F-8990-F7402C3F6341}">
      <dgm:prSet/>
      <dgm:spPr>
        <a:solidFill>
          <a:schemeClr val="accent3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en-US" dirty="0" smtClean="0"/>
            <a:t>This option places the opening brace for a rule on a separate line from the selector.</a:t>
          </a:r>
          <a:endParaRPr lang="en-US" dirty="0"/>
        </a:p>
      </dgm:t>
    </dgm:pt>
    <dgm:pt modelId="{4AAA7340-909E-409C-9737-7301A085E90F}" type="parTrans" cxnId="{6E6C5A7B-5DDE-4D5D-8581-9336B5574FDD}">
      <dgm:prSet/>
      <dgm:spPr/>
      <dgm:t>
        <a:bodyPr/>
        <a:lstStyle/>
        <a:p>
          <a:endParaRPr lang="en-US"/>
        </a:p>
      </dgm:t>
    </dgm:pt>
    <dgm:pt modelId="{FF0669DB-F62A-4AC8-A354-FB186760A1DC}" type="sibTrans" cxnId="{6E6C5A7B-5DDE-4D5D-8581-9336B5574FDD}">
      <dgm:prSet/>
      <dgm:spPr/>
      <dgm:t>
        <a:bodyPr/>
        <a:lstStyle/>
        <a:p>
          <a:endParaRPr lang="en-US"/>
        </a:p>
      </dgm:t>
    </dgm:pt>
    <dgm:pt modelId="{65F79200-DE7C-4BB4-B897-3BC301AB8C7D}">
      <dgm:prSet/>
      <dgm:spPr>
        <a:solidFill>
          <a:schemeClr val="accent3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en-US" dirty="0" smtClean="0"/>
            <a:t>This option places single-property rules on the same line as the selector.</a:t>
          </a:r>
          <a:endParaRPr lang="en-US" dirty="0"/>
        </a:p>
      </dgm:t>
    </dgm:pt>
    <dgm:pt modelId="{AADD6648-7795-4573-AE89-05724959A482}" type="parTrans" cxnId="{0899ECBF-756A-4206-8785-5D413314786A}">
      <dgm:prSet/>
      <dgm:spPr/>
      <dgm:t>
        <a:bodyPr/>
        <a:lstStyle/>
        <a:p>
          <a:endParaRPr lang="en-US"/>
        </a:p>
      </dgm:t>
    </dgm:pt>
    <dgm:pt modelId="{1ADF3627-E7EF-4A9E-BC6B-A1EDDE368200}" type="sibTrans" cxnId="{0899ECBF-756A-4206-8785-5D413314786A}">
      <dgm:prSet/>
      <dgm:spPr/>
      <dgm:t>
        <a:bodyPr/>
        <a:lstStyle/>
        <a:p>
          <a:endParaRPr lang="en-US"/>
        </a:p>
      </dgm:t>
    </dgm:pt>
    <dgm:pt modelId="{79B06540-20CA-420D-9E25-BE1A6A83ED12}">
      <dgm:prSet/>
      <dgm:spPr>
        <a:solidFill>
          <a:schemeClr val="accent3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en-US" dirty="0" smtClean="0"/>
            <a:t>This option places all selectors for the rule on the same line.</a:t>
          </a:r>
          <a:endParaRPr lang="en-US" dirty="0"/>
        </a:p>
      </dgm:t>
    </dgm:pt>
    <dgm:pt modelId="{9857A0BA-E06B-4A47-B214-7062985C8515}" type="parTrans" cxnId="{DCB2B39D-4374-48C8-BFAF-C289C9F0A91A}">
      <dgm:prSet/>
      <dgm:spPr/>
      <dgm:t>
        <a:bodyPr/>
        <a:lstStyle/>
        <a:p>
          <a:endParaRPr lang="en-US"/>
        </a:p>
      </dgm:t>
    </dgm:pt>
    <dgm:pt modelId="{7E3281C8-7317-429A-A9B3-823A11E9FCE2}" type="sibTrans" cxnId="{DCB2B39D-4374-48C8-BFAF-C289C9F0A91A}">
      <dgm:prSet/>
      <dgm:spPr/>
      <dgm:t>
        <a:bodyPr/>
        <a:lstStyle/>
        <a:p>
          <a:endParaRPr lang="en-US"/>
        </a:p>
      </dgm:t>
    </dgm:pt>
    <dgm:pt modelId="{35B9770D-CA92-443B-8E98-61B8397B238F}" type="pres">
      <dgm:prSet presAssocID="{9E018682-F920-4DE4-848B-9A1180AFE0E6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9CE43D1-87A1-4EA2-BC10-22B6037217FF}" type="pres">
      <dgm:prSet presAssocID="{E78D2F9B-A2F9-4F46-B4BA-303592BBD943}" presName="parentLin" presStyleCnt="0"/>
      <dgm:spPr/>
    </dgm:pt>
    <dgm:pt modelId="{4D331CF4-02D7-4FEE-80B1-B1DE57E7C063}" type="pres">
      <dgm:prSet presAssocID="{E78D2F9B-A2F9-4F46-B4BA-303592BBD943}" presName="parentLeftMargin" presStyleLbl="node1" presStyleIdx="0" presStyleCnt="6"/>
      <dgm:spPr/>
      <dgm:t>
        <a:bodyPr/>
        <a:lstStyle/>
        <a:p>
          <a:endParaRPr lang="en-US"/>
        </a:p>
      </dgm:t>
    </dgm:pt>
    <dgm:pt modelId="{BA6D28AA-79AE-468C-92AF-1B3BA54E5829}" type="pres">
      <dgm:prSet presAssocID="{E78D2F9B-A2F9-4F46-B4BA-303592BBD943}" presName="parentText" presStyleLbl="node1" presStyleIdx="0" presStyleCnt="6" custScaleY="84463" custLinFactNeighborX="-4000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F6E77D1-A85B-4C97-9B5D-2E2B525336AA}" type="pres">
      <dgm:prSet presAssocID="{E78D2F9B-A2F9-4F46-B4BA-303592BBD943}" presName="negativeSpace" presStyleCnt="0"/>
      <dgm:spPr/>
    </dgm:pt>
    <dgm:pt modelId="{EAC038EA-CD33-4F31-8AE8-8CE5E530A12A}" type="pres">
      <dgm:prSet presAssocID="{E78D2F9B-A2F9-4F46-B4BA-303592BBD943}" presName="childText" presStyleLbl="conFgAcc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6BE9EF4-31E6-408B-B0B9-E6AC15B14F1C}" type="pres">
      <dgm:prSet presAssocID="{BD4901A9-4372-4AF1-8C7A-84CFB47CEEDE}" presName="spaceBetweenRectangles" presStyleCnt="0"/>
      <dgm:spPr/>
    </dgm:pt>
    <dgm:pt modelId="{29FC41EB-0256-42F7-AA16-B96359B4533E}" type="pres">
      <dgm:prSet presAssocID="{101235F9-FF00-449D-97C9-59D542E70142}" presName="parentLin" presStyleCnt="0"/>
      <dgm:spPr/>
    </dgm:pt>
    <dgm:pt modelId="{32E1CD56-7D09-465F-B810-17E9EACA8E01}" type="pres">
      <dgm:prSet presAssocID="{101235F9-FF00-449D-97C9-59D542E70142}" presName="parentLeftMargin" presStyleLbl="node1" presStyleIdx="0" presStyleCnt="6"/>
      <dgm:spPr/>
      <dgm:t>
        <a:bodyPr/>
        <a:lstStyle/>
        <a:p>
          <a:endParaRPr lang="en-US"/>
        </a:p>
      </dgm:t>
    </dgm:pt>
    <dgm:pt modelId="{89E74032-EAEF-47D0-8446-7CD058F7FAD3}" type="pres">
      <dgm:prSet presAssocID="{101235F9-FF00-449D-97C9-59D542E70142}" presName="parentText" presStyleLbl="node1" presStyleIdx="1" presStyleCnt="6" custScaleY="84463" custLinFactNeighborX="-4000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472F132-32D1-43AC-8A53-9BCA61D1929E}" type="pres">
      <dgm:prSet presAssocID="{101235F9-FF00-449D-97C9-59D542E70142}" presName="negativeSpace" presStyleCnt="0"/>
      <dgm:spPr/>
    </dgm:pt>
    <dgm:pt modelId="{1F50A5AF-DCF1-497E-A3CA-7B9C4DA4CC3D}" type="pres">
      <dgm:prSet presAssocID="{101235F9-FF00-449D-97C9-59D542E70142}" presName="childText" presStyleLbl="conFgAcc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B5FDA4E-F785-4245-82BF-93F1D8CFFE68}" type="pres">
      <dgm:prSet presAssocID="{74B5A358-14EA-4C0C-8B47-CD096DB6B125}" presName="spaceBetweenRectangles" presStyleCnt="0"/>
      <dgm:spPr/>
    </dgm:pt>
    <dgm:pt modelId="{45BDACE7-757A-4B51-92FB-51EF19B011B8}" type="pres">
      <dgm:prSet presAssocID="{C9F9D744-3CA4-4310-8313-93D6695E1137}" presName="parentLin" presStyleCnt="0"/>
      <dgm:spPr/>
    </dgm:pt>
    <dgm:pt modelId="{B822B178-A63D-4308-87E4-6E906D49309E}" type="pres">
      <dgm:prSet presAssocID="{C9F9D744-3CA4-4310-8313-93D6695E1137}" presName="parentLeftMargin" presStyleLbl="node1" presStyleIdx="1" presStyleCnt="6"/>
      <dgm:spPr/>
      <dgm:t>
        <a:bodyPr/>
        <a:lstStyle/>
        <a:p>
          <a:endParaRPr lang="en-US"/>
        </a:p>
      </dgm:t>
    </dgm:pt>
    <dgm:pt modelId="{E405CD27-BFB5-4171-8528-A68B610DCE4A}" type="pres">
      <dgm:prSet presAssocID="{C9F9D744-3CA4-4310-8313-93D6695E1137}" presName="parentText" presStyleLbl="node1" presStyleIdx="2" presStyleCnt="6" custLinFactNeighborX="-4000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3366E2F-55EB-4D80-A7A1-D35729F7A94C}" type="pres">
      <dgm:prSet presAssocID="{C9F9D744-3CA4-4310-8313-93D6695E1137}" presName="negativeSpace" presStyleCnt="0"/>
      <dgm:spPr/>
    </dgm:pt>
    <dgm:pt modelId="{6777351C-3F5A-4148-83B3-6AE5CAC8ED67}" type="pres">
      <dgm:prSet presAssocID="{C9F9D744-3CA4-4310-8313-93D6695E1137}" presName="childText" presStyleLbl="conFgAcc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229AE23-0566-42D3-BEFF-2E9EDEBFD3A0}" type="pres">
      <dgm:prSet presAssocID="{4E9C1A9B-D7E2-4B4D-BAC1-D5F82C292E17}" presName="spaceBetweenRectangles" presStyleCnt="0"/>
      <dgm:spPr/>
    </dgm:pt>
    <dgm:pt modelId="{0EFF86A7-B66C-4E12-B54E-26FD94BBE5E0}" type="pres">
      <dgm:prSet presAssocID="{D797E8FA-66CA-4714-AEEE-399A394F89D7}" presName="parentLin" presStyleCnt="0"/>
      <dgm:spPr/>
    </dgm:pt>
    <dgm:pt modelId="{E20C17D6-1F50-4011-8D8C-2212E72B7154}" type="pres">
      <dgm:prSet presAssocID="{D797E8FA-66CA-4714-AEEE-399A394F89D7}" presName="parentLeftMargin" presStyleLbl="node1" presStyleIdx="2" presStyleCnt="6"/>
      <dgm:spPr/>
      <dgm:t>
        <a:bodyPr/>
        <a:lstStyle/>
        <a:p>
          <a:endParaRPr lang="en-US"/>
        </a:p>
      </dgm:t>
    </dgm:pt>
    <dgm:pt modelId="{8A3188A7-F848-45F3-99C7-B5F6D66CB293}" type="pres">
      <dgm:prSet presAssocID="{D797E8FA-66CA-4714-AEEE-399A394F89D7}" presName="parentText" presStyleLbl="node1" presStyleIdx="3" presStyleCnt="6" custLinFactNeighborX="-4000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75E1AE3-FEA4-45AA-BE62-E86F15C0F6B8}" type="pres">
      <dgm:prSet presAssocID="{D797E8FA-66CA-4714-AEEE-399A394F89D7}" presName="negativeSpace" presStyleCnt="0"/>
      <dgm:spPr/>
    </dgm:pt>
    <dgm:pt modelId="{C55C9A6C-99B0-4149-85A9-E53C0FEFA827}" type="pres">
      <dgm:prSet presAssocID="{D797E8FA-66CA-4714-AEEE-399A394F89D7}" presName="childText" presStyleLbl="conFgAcc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639BF54-3D24-462F-8682-3395D6584740}" type="pres">
      <dgm:prSet presAssocID="{DD85A3DD-4FC0-43AE-B51E-7742D4AE3E5C}" presName="spaceBetweenRectangles" presStyleCnt="0"/>
      <dgm:spPr/>
    </dgm:pt>
    <dgm:pt modelId="{0130C7DD-39D0-49B4-864B-84652B8F12DA}" type="pres">
      <dgm:prSet presAssocID="{579B0573-CB1E-40CD-8711-82CE6DE1DF63}" presName="parentLin" presStyleCnt="0"/>
      <dgm:spPr/>
    </dgm:pt>
    <dgm:pt modelId="{6F109573-3304-4F3E-A097-816775EB4D17}" type="pres">
      <dgm:prSet presAssocID="{579B0573-CB1E-40CD-8711-82CE6DE1DF63}" presName="parentLeftMargin" presStyleLbl="node1" presStyleIdx="3" presStyleCnt="6"/>
      <dgm:spPr/>
      <dgm:t>
        <a:bodyPr/>
        <a:lstStyle/>
        <a:p>
          <a:endParaRPr lang="en-US"/>
        </a:p>
      </dgm:t>
    </dgm:pt>
    <dgm:pt modelId="{DE484BBA-0A79-4551-AC38-F21934ADDAA0}" type="pres">
      <dgm:prSet presAssocID="{579B0573-CB1E-40CD-8711-82CE6DE1DF63}" presName="parentText" presStyleLbl="node1" presStyleIdx="4" presStyleCnt="6" custLinFactNeighborX="-4000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6A08EA1-D4DA-4977-A5C2-2ABB9307E56B}" type="pres">
      <dgm:prSet presAssocID="{579B0573-CB1E-40CD-8711-82CE6DE1DF63}" presName="negativeSpace" presStyleCnt="0"/>
      <dgm:spPr/>
    </dgm:pt>
    <dgm:pt modelId="{5EF4FB95-41D9-4D3E-8758-77345A65BA4B}" type="pres">
      <dgm:prSet presAssocID="{579B0573-CB1E-40CD-8711-82CE6DE1DF63}" presName="childText" presStyleLbl="conFgAcc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F78DB4F-272F-40B7-9163-E6C79DB3C3A6}" type="pres">
      <dgm:prSet presAssocID="{41E1EB52-1C87-471E-835A-C39D612F60A7}" presName="spaceBetweenRectangles" presStyleCnt="0"/>
      <dgm:spPr/>
    </dgm:pt>
    <dgm:pt modelId="{6AC97F89-B2F6-49D8-9F5E-204CF7773244}" type="pres">
      <dgm:prSet presAssocID="{DD2972BB-86F5-43ED-95EB-0E6235EE415E}" presName="parentLin" presStyleCnt="0"/>
      <dgm:spPr/>
    </dgm:pt>
    <dgm:pt modelId="{F2D1EC00-5936-4507-A1B3-ADE919C81521}" type="pres">
      <dgm:prSet presAssocID="{DD2972BB-86F5-43ED-95EB-0E6235EE415E}" presName="parentLeftMargin" presStyleLbl="node1" presStyleIdx="4" presStyleCnt="6"/>
      <dgm:spPr/>
      <dgm:t>
        <a:bodyPr/>
        <a:lstStyle/>
        <a:p>
          <a:endParaRPr lang="en-US"/>
        </a:p>
      </dgm:t>
    </dgm:pt>
    <dgm:pt modelId="{39270827-321C-487D-8701-D3C791DADC60}" type="pres">
      <dgm:prSet presAssocID="{DD2972BB-86F5-43ED-95EB-0E6235EE415E}" presName="parentText" presStyleLbl="node1" presStyleIdx="5" presStyleCnt="6" custScaleX="99794" custScaleY="101708" custLinFactNeighborX="-3698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6E5FD3D-80F8-4246-80C8-41686BF3ECAC}" type="pres">
      <dgm:prSet presAssocID="{DD2972BB-86F5-43ED-95EB-0E6235EE415E}" presName="negativeSpace" presStyleCnt="0"/>
      <dgm:spPr/>
    </dgm:pt>
    <dgm:pt modelId="{E5F8AC0D-C818-46D2-8191-251E5BC620F9}" type="pres">
      <dgm:prSet presAssocID="{DD2972BB-86F5-43ED-95EB-0E6235EE415E}" presName="childText" presStyleLbl="conFgAcc1" presStyleIdx="5" presStyleCnt="6" custLinFactNeighborY="-2245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43DF2DA-9F92-4B51-A9D1-9352771068E1}" srcId="{E78D2F9B-A2F9-4F46-B4BA-303592BBD943}" destId="{05681F84-B782-4778-A47F-95E98E8F0936}" srcOrd="0" destOrd="0" parTransId="{94602FF8-8E8F-4206-86B0-8352F4A5697E}" sibTransId="{EBAC166F-BABC-43F1-8238-53B6458D9E37}"/>
    <dgm:cxn modelId="{11220FF1-A552-439F-A177-966DDF5D71E3}" srcId="{9E018682-F920-4DE4-848B-9A1180AFE0E6}" destId="{DD2972BB-86F5-43ED-95EB-0E6235EE415E}" srcOrd="5" destOrd="0" parTransId="{D39F6C01-923D-4B2C-9441-495951EBA3D8}" sibTransId="{53A88CDB-A6B1-40B6-978D-1514548A3D8B}"/>
    <dgm:cxn modelId="{48843A81-3006-46E3-9122-AB409DA1A1BC}" type="presOf" srcId="{9E018682-F920-4DE4-848B-9A1180AFE0E6}" destId="{35B9770D-CA92-443B-8E98-61B8397B238F}" srcOrd="0" destOrd="0" presId="urn:microsoft.com/office/officeart/2005/8/layout/list1"/>
    <dgm:cxn modelId="{4C9EEE62-A003-4012-89BC-E371A2D25ACB}" type="presOf" srcId="{8D35BFD3-EC3A-4954-812C-DB8A7C46B8F7}" destId="{1F50A5AF-DCF1-497E-A3CA-7B9C4DA4CC3D}" srcOrd="0" destOrd="0" presId="urn:microsoft.com/office/officeart/2005/8/layout/list1"/>
    <dgm:cxn modelId="{823E7DDD-E5B1-4125-8466-570B289E424F}" srcId="{9E018682-F920-4DE4-848B-9A1180AFE0E6}" destId="{D797E8FA-66CA-4714-AEEE-399A394F89D7}" srcOrd="3" destOrd="0" parTransId="{A9F4F70A-2D5B-413C-8D84-2849B13C8FA6}" sibTransId="{DD85A3DD-4FC0-43AE-B51E-7742D4AE3E5C}"/>
    <dgm:cxn modelId="{2222BBE1-021F-4D35-92C7-AEBA0BA79DA2}" type="presOf" srcId="{579B0573-CB1E-40CD-8711-82CE6DE1DF63}" destId="{DE484BBA-0A79-4551-AC38-F21934ADDAA0}" srcOrd="1" destOrd="0" presId="urn:microsoft.com/office/officeart/2005/8/layout/list1"/>
    <dgm:cxn modelId="{63EF7A13-9C47-4007-82F7-496B480A6064}" srcId="{101235F9-FF00-449D-97C9-59D542E70142}" destId="{8D35BFD3-EC3A-4954-812C-DB8A7C46B8F7}" srcOrd="0" destOrd="0" parTransId="{A60918A0-3936-4716-977E-6065D4C1AE37}" sibTransId="{0CA630B0-785B-4882-8E21-3007B8928702}"/>
    <dgm:cxn modelId="{6E6C5A7B-5DDE-4D5D-8581-9336B5574FDD}" srcId="{C9F9D744-3CA4-4310-8313-93D6695E1137}" destId="{275EE83A-BBCF-464F-8990-F7402C3F6341}" srcOrd="0" destOrd="0" parTransId="{4AAA7340-909E-409C-9737-7301A085E90F}" sibTransId="{FF0669DB-F62A-4AC8-A354-FB186760A1DC}"/>
    <dgm:cxn modelId="{27D4389D-BD9E-4B9B-9A00-F2098BBADE34}" srcId="{DD2972BB-86F5-43ED-95EB-0E6235EE415E}" destId="{0BE71C6B-AB23-42F8-8530-ACCE65770C59}" srcOrd="0" destOrd="0" parTransId="{308B6FAC-DF33-46CE-8CE5-F1646D84FDB5}" sibTransId="{9223DA28-1101-4C6A-AC42-5D5C9AF21025}"/>
    <dgm:cxn modelId="{3D84A965-C6F2-4565-B3B6-4ED794A05330}" type="presOf" srcId="{DD2972BB-86F5-43ED-95EB-0E6235EE415E}" destId="{39270827-321C-487D-8701-D3C791DADC60}" srcOrd="1" destOrd="0" presId="urn:microsoft.com/office/officeart/2005/8/layout/list1"/>
    <dgm:cxn modelId="{F834E3F1-EEB4-478C-933D-C31206DB3FFF}" type="presOf" srcId="{0BE71C6B-AB23-42F8-8530-ACCE65770C59}" destId="{E5F8AC0D-C818-46D2-8191-251E5BC620F9}" srcOrd="0" destOrd="0" presId="urn:microsoft.com/office/officeart/2005/8/layout/list1"/>
    <dgm:cxn modelId="{4C111869-534F-4DDD-8F2F-42D775510D3A}" type="presOf" srcId="{79B06540-20CA-420D-9E25-BE1A6A83ED12}" destId="{5EF4FB95-41D9-4D3E-8758-77345A65BA4B}" srcOrd="0" destOrd="0" presId="urn:microsoft.com/office/officeart/2005/8/layout/list1"/>
    <dgm:cxn modelId="{8E375F6B-2C5D-4DC0-A904-F4CA532A9305}" type="presOf" srcId="{D797E8FA-66CA-4714-AEEE-399A394F89D7}" destId="{8A3188A7-F848-45F3-99C7-B5F6D66CB293}" srcOrd="1" destOrd="0" presId="urn:microsoft.com/office/officeart/2005/8/layout/list1"/>
    <dgm:cxn modelId="{45653744-3ACF-4310-A172-E20713923D1E}" type="presOf" srcId="{E78D2F9B-A2F9-4F46-B4BA-303592BBD943}" destId="{4D331CF4-02D7-4FEE-80B1-B1DE57E7C063}" srcOrd="0" destOrd="0" presId="urn:microsoft.com/office/officeart/2005/8/layout/list1"/>
    <dgm:cxn modelId="{DCB2B39D-4374-48C8-BFAF-C289C9F0A91A}" srcId="{579B0573-CB1E-40CD-8711-82CE6DE1DF63}" destId="{79B06540-20CA-420D-9E25-BE1A6A83ED12}" srcOrd="0" destOrd="0" parTransId="{9857A0BA-E06B-4A47-B214-7062985C8515}" sibTransId="{7E3281C8-7317-429A-A9B3-823A11E9FCE2}"/>
    <dgm:cxn modelId="{6EC46376-DE12-4134-AB58-5AFBE707DC9E}" srcId="{9E018682-F920-4DE4-848B-9A1180AFE0E6}" destId="{C9F9D744-3CA4-4310-8313-93D6695E1137}" srcOrd="2" destOrd="0" parTransId="{9B4B9871-54B2-426F-B3C0-42E91F15CA7B}" sibTransId="{4E9C1A9B-D7E2-4B4D-BAC1-D5F82C292E17}"/>
    <dgm:cxn modelId="{304C4D12-B2A8-485A-8C69-23432D5871D0}" type="presOf" srcId="{101235F9-FF00-449D-97C9-59D542E70142}" destId="{89E74032-EAEF-47D0-8446-7CD058F7FAD3}" srcOrd="1" destOrd="0" presId="urn:microsoft.com/office/officeart/2005/8/layout/list1"/>
    <dgm:cxn modelId="{69C8E5FA-833D-409B-94D5-EC632EC5D637}" type="presOf" srcId="{101235F9-FF00-449D-97C9-59D542E70142}" destId="{32E1CD56-7D09-465F-B810-17E9EACA8E01}" srcOrd="0" destOrd="0" presId="urn:microsoft.com/office/officeart/2005/8/layout/list1"/>
    <dgm:cxn modelId="{4AEE6947-B000-43C5-87D2-A1715A4C4363}" type="presOf" srcId="{C9F9D744-3CA4-4310-8313-93D6695E1137}" destId="{B822B178-A63D-4308-87E4-6E906D49309E}" srcOrd="0" destOrd="0" presId="urn:microsoft.com/office/officeart/2005/8/layout/list1"/>
    <dgm:cxn modelId="{FFD03671-F9A2-4CEE-8727-0BAC4CA36463}" type="presOf" srcId="{275EE83A-BBCF-464F-8990-F7402C3F6341}" destId="{6777351C-3F5A-4148-83B3-6AE5CAC8ED67}" srcOrd="0" destOrd="0" presId="urn:microsoft.com/office/officeart/2005/8/layout/list1"/>
    <dgm:cxn modelId="{C1DE87ED-C89D-4252-9698-7DEB713556CF}" type="presOf" srcId="{C9F9D744-3CA4-4310-8313-93D6695E1137}" destId="{E405CD27-BFB5-4171-8528-A68B610DCE4A}" srcOrd="1" destOrd="0" presId="urn:microsoft.com/office/officeart/2005/8/layout/list1"/>
    <dgm:cxn modelId="{66E36B3C-89AF-4B8B-8790-6BA2A4B67FED}" srcId="{9E018682-F920-4DE4-848B-9A1180AFE0E6}" destId="{579B0573-CB1E-40CD-8711-82CE6DE1DF63}" srcOrd="4" destOrd="0" parTransId="{5C429636-88F6-4FD9-8F7D-ADEC497A830B}" sibTransId="{41E1EB52-1C87-471E-835A-C39D612F60A7}"/>
    <dgm:cxn modelId="{50950AD4-7138-4475-BC92-A03F6BE82EAE}" srcId="{9E018682-F920-4DE4-848B-9A1180AFE0E6}" destId="{E78D2F9B-A2F9-4F46-B4BA-303592BBD943}" srcOrd="0" destOrd="0" parTransId="{45869E47-1BF0-4EF2-96EC-175A26B99201}" sibTransId="{BD4901A9-4372-4AF1-8C7A-84CFB47CEEDE}"/>
    <dgm:cxn modelId="{3935DBF1-7691-4F21-84A6-E3B37D672D86}" type="presOf" srcId="{579B0573-CB1E-40CD-8711-82CE6DE1DF63}" destId="{6F109573-3304-4F3E-A097-816775EB4D17}" srcOrd="0" destOrd="0" presId="urn:microsoft.com/office/officeart/2005/8/layout/list1"/>
    <dgm:cxn modelId="{C4FA34D2-5A28-4CC9-A48C-89B22267AAA8}" type="presOf" srcId="{D797E8FA-66CA-4714-AEEE-399A394F89D7}" destId="{E20C17D6-1F50-4011-8D8C-2212E72B7154}" srcOrd="0" destOrd="0" presId="urn:microsoft.com/office/officeart/2005/8/layout/list1"/>
    <dgm:cxn modelId="{12756A47-49CF-48C8-AE68-16FF1AA59CCA}" type="presOf" srcId="{E78D2F9B-A2F9-4F46-B4BA-303592BBD943}" destId="{BA6D28AA-79AE-468C-92AF-1B3BA54E5829}" srcOrd="1" destOrd="0" presId="urn:microsoft.com/office/officeart/2005/8/layout/list1"/>
    <dgm:cxn modelId="{AFDB311B-1846-4BF0-8FF7-6C3E7111B511}" srcId="{9E018682-F920-4DE4-848B-9A1180AFE0E6}" destId="{101235F9-FF00-449D-97C9-59D542E70142}" srcOrd="1" destOrd="0" parTransId="{1D77122B-E1D1-409C-ABCF-C68449503553}" sibTransId="{74B5A358-14EA-4C0C-8B47-CD096DB6B125}"/>
    <dgm:cxn modelId="{0899ECBF-756A-4206-8785-5D413314786A}" srcId="{D797E8FA-66CA-4714-AEEE-399A394F89D7}" destId="{65F79200-DE7C-4BB4-B897-3BC301AB8C7D}" srcOrd="0" destOrd="0" parTransId="{AADD6648-7795-4573-AE89-05724959A482}" sibTransId="{1ADF3627-E7EF-4A9E-BC6B-A1EDDE368200}"/>
    <dgm:cxn modelId="{66D9C68C-64AE-4D09-9FE7-8BD4E05BF57B}" type="presOf" srcId="{05681F84-B782-4778-A47F-95E98E8F0936}" destId="{EAC038EA-CD33-4F31-8AE8-8CE5E530A12A}" srcOrd="0" destOrd="0" presId="urn:microsoft.com/office/officeart/2005/8/layout/list1"/>
    <dgm:cxn modelId="{BE0DFAA4-3BF9-452E-A173-E2705596F9CF}" type="presOf" srcId="{65F79200-DE7C-4BB4-B897-3BC301AB8C7D}" destId="{C55C9A6C-99B0-4149-85A9-E53C0FEFA827}" srcOrd="0" destOrd="0" presId="urn:microsoft.com/office/officeart/2005/8/layout/list1"/>
    <dgm:cxn modelId="{9DFF682A-19D1-4F87-95AF-320ACF4870DF}" type="presOf" srcId="{DD2972BB-86F5-43ED-95EB-0E6235EE415E}" destId="{F2D1EC00-5936-4507-A1B3-ADE919C81521}" srcOrd="0" destOrd="0" presId="urn:microsoft.com/office/officeart/2005/8/layout/list1"/>
    <dgm:cxn modelId="{F11C1BDC-D017-4F0A-8FA6-884DBB9C841F}" type="presParOf" srcId="{35B9770D-CA92-443B-8E98-61B8397B238F}" destId="{79CE43D1-87A1-4EA2-BC10-22B6037217FF}" srcOrd="0" destOrd="0" presId="urn:microsoft.com/office/officeart/2005/8/layout/list1"/>
    <dgm:cxn modelId="{EAF849E7-44B8-4F9E-A82A-1EA2128AAF2A}" type="presParOf" srcId="{79CE43D1-87A1-4EA2-BC10-22B6037217FF}" destId="{4D331CF4-02D7-4FEE-80B1-B1DE57E7C063}" srcOrd="0" destOrd="0" presId="urn:microsoft.com/office/officeart/2005/8/layout/list1"/>
    <dgm:cxn modelId="{F0FB35AE-F9AA-41F1-BDFC-B60956BF9587}" type="presParOf" srcId="{79CE43D1-87A1-4EA2-BC10-22B6037217FF}" destId="{BA6D28AA-79AE-468C-92AF-1B3BA54E5829}" srcOrd="1" destOrd="0" presId="urn:microsoft.com/office/officeart/2005/8/layout/list1"/>
    <dgm:cxn modelId="{B3D27F54-7215-4737-AD0C-3961A9DC8FA6}" type="presParOf" srcId="{35B9770D-CA92-443B-8E98-61B8397B238F}" destId="{1F6E77D1-A85B-4C97-9B5D-2E2B525336AA}" srcOrd="1" destOrd="0" presId="urn:microsoft.com/office/officeart/2005/8/layout/list1"/>
    <dgm:cxn modelId="{2D0D5636-BC81-4BA4-AE59-1F8E27031957}" type="presParOf" srcId="{35B9770D-CA92-443B-8E98-61B8397B238F}" destId="{EAC038EA-CD33-4F31-8AE8-8CE5E530A12A}" srcOrd="2" destOrd="0" presId="urn:microsoft.com/office/officeart/2005/8/layout/list1"/>
    <dgm:cxn modelId="{907D686F-1DE3-457B-B0F3-7B2EDE51D5C3}" type="presParOf" srcId="{35B9770D-CA92-443B-8E98-61B8397B238F}" destId="{56BE9EF4-31E6-408B-B0B9-E6AC15B14F1C}" srcOrd="3" destOrd="0" presId="urn:microsoft.com/office/officeart/2005/8/layout/list1"/>
    <dgm:cxn modelId="{DA502E1C-0873-437B-A4D2-2BA81E67F1DE}" type="presParOf" srcId="{35B9770D-CA92-443B-8E98-61B8397B238F}" destId="{29FC41EB-0256-42F7-AA16-B96359B4533E}" srcOrd="4" destOrd="0" presId="urn:microsoft.com/office/officeart/2005/8/layout/list1"/>
    <dgm:cxn modelId="{D20AE921-1767-4177-9DC7-F94AA7EA30F7}" type="presParOf" srcId="{29FC41EB-0256-42F7-AA16-B96359B4533E}" destId="{32E1CD56-7D09-465F-B810-17E9EACA8E01}" srcOrd="0" destOrd="0" presId="urn:microsoft.com/office/officeart/2005/8/layout/list1"/>
    <dgm:cxn modelId="{3AD96FE1-9F63-4978-AEEB-5F488272832C}" type="presParOf" srcId="{29FC41EB-0256-42F7-AA16-B96359B4533E}" destId="{89E74032-EAEF-47D0-8446-7CD058F7FAD3}" srcOrd="1" destOrd="0" presId="urn:microsoft.com/office/officeart/2005/8/layout/list1"/>
    <dgm:cxn modelId="{9C5706C6-9365-475F-ABE1-017EC94CB7D0}" type="presParOf" srcId="{35B9770D-CA92-443B-8E98-61B8397B238F}" destId="{D472F132-32D1-43AC-8A53-9BCA61D1929E}" srcOrd="5" destOrd="0" presId="urn:microsoft.com/office/officeart/2005/8/layout/list1"/>
    <dgm:cxn modelId="{25FED138-A37D-4F64-8056-DDDE2216C689}" type="presParOf" srcId="{35B9770D-CA92-443B-8E98-61B8397B238F}" destId="{1F50A5AF-DCF1-497E-A3CA-7B9C4DA4CC3D}" srcOrd="6" destOrd="0" presId="urn:microsoft.com/office/officeart/2005/8/layout/list1"/>
    <dgm:cxn modelId="{4090C86F-0846-4DFE-AF50-CED4C8B9B11B}" type="presParOf" srcId="{35B9770D-CA92-443B-8E98-61B8397B238F}" destId="{AB5FDA4E-F785-4245-82BF-93F1D8CFFE68}" srcOrd="7" destOrd="0" presId="urn:microsoft.com/office/officeart/2005/8/layout/list1"/>
    <dgm:cxn modelId="{C9E2A044-11B1-462F-8710-60A60EA8691D}" type="presParOf" srcId="{35B9770D-CA92-443B-8E98-61B8397B238F}" destId="{45BDACE7-757A-4B51-92FB-51EF19B011B8}" srcOrd="8" destOrd="0" presId="urn:microsoft.com/office/officeart/2005/8/layout/list1"/>
    <dgm:cxn modelId="{B126C35D-416D-4E7D-A4E0-DE456B04F015}" type="presParOf" srcId="{45BDACE7-757A-4B51-92FB-51EF19B011B8}" destId="{B822B178-A63D-4308-87E4-6E906D49309E}" srcOrd="0" destOrd="0" presId="urn:microsoft.com/office/officeart/2005/8/layout/list1"/>
    <dgm:cxn modelId="{DF2AEE9B-907C-4121-A880-52C02A002C2E}" type="presParOf" srcId="{45BDACE7-757A-4B51-92FB-51EF19B011B8}" destId="{E405CD27-BFB5-4171-8528-A68B610DCE4A}" srcOrd="1" destOrd="0" presId="urn:microsoft.com/office/officeart/2005/8/layout/list1"/>
    <dgm:cxn modelId="{1B305436-1E40-4A28-A152-F02D335229ED}" type="presParOf" srcId="{35B9770D-CA92-443B-8E98-61B8397B238F}" destId="{43366E2F-55EB-4D80-A7A1-D35729F7A94C}" srcOrd="9" destOrd="0" presId="urn:microsoft.com/office/officeart/2005/8/layout/list1"/>
    <dgm:cxn modelId="{466480C3-0C4F-4B10-9092-E6CABC8F1A37}" type="presParOf" srcId="{35B9770D-CA92-443B-8E98-61B8397B238F}" destId="{6777351C-3F5A-4148-83B3-6AE5CAC8ED67}" srcOrd="10" destOrd="0" presId="urn:microsoft.com/office/officeart/2005/8/layout/list1"/>
    <dgm:cxn modelId="{20F5E11C-1ACF-44D2-837C-D52BB308C54D}" type="presParOf" srcId="{35B9770D-CA92-443B-8E98-61B8397B238F}" destId="{0229AE23-0566-42D3-BEFF-2E9EDEBFD3A0}" srcOrd="11" destOrd="0" presId="urn:microsoft.com/office/officeart/2005/8/layout/list1"/>
    <dgm:cxn modelId="{F8EDA7AE-EC39-4BD9-B7EC-C0055C317F26}" type="presParOf" srcId="{35B9770D-CA92-443B-8E98-61B8397B238F}" destId="{0EFF86A7-B66C-4E12-B54E-26FD94BBE5E0}" srcOrd="12" destOrd="0" presId="urn:microsoft.com/office/officeart/2005/8/layout/list1"/>
    <dgm:cxn modelId="{4730271C-3C83-482C-B2A7-9681C3FA6C28}" type="presParOf" srcId="{0EFF86A7-B66C-4E12-B54E-26FD94BBE5E0}" destId="{E20C17D6-1F50-4011-8D8C-2212E72B7154}" srcOrd="0" destOrd="0" presId="urn:microsoft.com/office/officeart/2005/8/layout/list1"/>
    <dgm:cxn modelId="{D03F48C4-0C65-454A-BB79-3A9E330B99D5}" type="presParOf" srcId="{0EFF86A7-B66C-4E12-B54E-26FD94BBE5E0}" destId="{8A3188A7-F848-45F3-99C7-B5F6D66CB293}" srcOrd="1" destOrd="0" presId="urn:microsoft.com/office/officeart/2005/8/layout/list1"/>
    <dgm:cxn modelId="{3516B791-33EA-4F42-953A-4DE1334A5777}" type="presParOf" srcId="{35B9770D-CA92-443B-8E98-61B8397B238F}" destId="{575E1AE3-FEA4-45AA-BE62-E86F15C0F6B8}" srcOrd="13" destOrd="0" presId="urn:microsoft.com/office/officeart/2005/8/layout/list1"/>
    <dgm:cxn modelId="{8D5DDAF1-EF49-44D9-8F12-5B55BC4FC4CB}" type="presParOf" srcId="{35B9770D-CA92-443B-8E98-61B8397B238F}" destId="{C55C9A6C-99B0-4149-85A9-E53C0FEFA827}" srcOrd="14" destOrd="0" presId="urn:microsoft.com/office/officeart/2005/8/layout/list1"/>
    <dgm:cxn modelId="{8C82B384-C0B3-48B8-B935-6F3B80B1EEE0}" type="presParOf" srcId="{35B9770D-CA92-443B-8E98-61B8397B238F}" destId="{1639BF54-3D24-462F-8682-3395D6584740}" srcOrd="15" destOrd="0" presId="urn:microsoft.com/office/officeart/2005/8/layout/list1"/>
    <dgm:cxn modelId="{1D2ACAE0-A5E5-4E9D-BD01-6A9ADD2F8249}" type="presParOf" srcId="{35B9770D-CA92-443B-8E98-61B8397B238F}" destId="{0130C7DD-39D0-49B4-864B-84652B8F12DA}" srcOrd="16" destOrd="0" presId="urn:microsoft.com/office/officeart/2005/8/layout/list1"/>
    <dgm:cxn modelId="{24093A88-8AF1-4745-9609-A0E9AB2C1052}" type="presParOf" srcId="{0130C7DD-39D0-49B4-864B-84652B8F12DA}" destId="{6F109573-3304-4F3E-A097-816775EB4D17}" srcOrd="0" destOrd="0" presId="urn:microsoft.com/office/officeart/2005/8/layout/list1"/>
    <dgm:cxn modelId="{6046EC35-7D1B-4DA8-B5E1-D7C4A3F503A8}" type="presParOf" srcId="{0130C7DD-39D0-49B4-864B-84652B8F12DA}" destId="{DE484BBA-0A79-4551-AC38-F21934ADDAA0}" srcOrd="1" destOrd="0" presId="urn:microsoft.com/office/officeart/2005/8/layout/list1"/>
    <dgm:cxn modelId="{B1CFEF24-A73D-4EFF-8523-BEB7377F5B79}" type="presParOf" srcId="{35B9770D-CA92-443B-8E98-61B8397B238F}" destId="{A6A08EA1-D4DA-4977-A5C2-2ABB9307E56B}" srcOrd="17" destOrd="0" presId="urn:microsoft.com/office/officeart/2005/8/layout/list1"/>
    <dgm:cxn modelId="{FA00BFE8-C5D4-4161-83BE-2A508771111D}" type="presParOf" srcId="{35B9770D-CA92-443B-8E98-61B8397B238F}" destId="{5EF4FB95-41D9-4D3E-8758-77345A65BA4B}" srcOrd="18" destOrd="0" presId="urn:microsoft.com/office/officeart/2005/8/layout/list1"/>
    <dgm:cxn modelId="{81BCD039-4F73-4EBD-A407-2570413B33A3}" type="presParOf" srcId="{35B9770D-CA92-443B-8E98-61B8397B238F}" destId="{6F78DB4F-272F-40B7-9163-E6C79DB3C3A6}" srcOrd="19" destOrd="0" presId="urn:microsoft.com/office/officeart/2005/8/layout/list1"/>
    <dgm:cxn modelId="{964D9FBC-9591-47B7-A0D0-6B62E3B598A4}" type="presParOf" srcId="{35B9770D-CA92-443B-8E98-61B8397B238F}" destId="{6AC97F89-B2F6-49D8-9F5E-204CF7773244}" srcOrd="20" destOrd="0" presId="urn:microsoft.com/office/officeart/2005/8/layout/list1"/>
    <dgm:cxn modelId="{2A3F5698-48CB-4B2B-BC48-EB5252300AE7}" type="presParOf" srcId="{6AC97F89-B2F6-49D8-9F5E-204CF7773244}" destId="{F2D1EC00-5936-4507-A1B3-ADE919C81521}" srcOrd="0" destOrd="0" presId="urn:microsoft.com/office/officeart/2005/8/layout/list1"/>
    <dgm:cxn modelId="{11E4B809-EF2B-423D-B2A9-72DA508B5F3F}" type="presParOf" srcId="{6AC97F89-B2F6-49D8-9F5E-204CF7773244}" destId="{39270827-321C-487D-8701-D3C791DADC60}" srcOrd="1" destOrd="0" presId="urn:microsoft.com/office/officeart/2005/8/layout/list1"/>
    <dgm:cxn modelId="{CEBCCA2E-43C5-464E-851A-9417A4AE548C}" type="presParOf" srcId="{35B9770D-CA92-443B-8E98-61B8397B238F}" destId="{A6E5FD3D-80F8-4246-80C8-41686BF3ECAC}" srcOrd="21" destOrd="0" presId="urn:microsoft.com/office/officeart/2005/8/layout/list1"/>
    <dgm:cxn modelId="{C23B15A5-A62D-479C-81F4-BE7212DCCF1E}" type="presParOf" srcId="{35B9770D-CA92-443B-8E98-61B8397B238F}" destId="{E5F8AC0D-C818-46D2-8191-251E5BC620F9}" srcOrd="2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D32F8FCF-EDF2-4321-B49C-D5DF3D295B52}" type="doc">
      <dgm:prSet loTypeId="urn:microsoft.com/office/officeart/2005/8/layout/vList2" loCatId="list" qsTypeId="urn:microsoft.com/office/officeart/2005/8/quickstyle/simple4" qsCatId="simple" csTypeId="urn:microsoft.com/office/officeart/2005/8/colors/colorful1#3" csCatId="colorful" phldr="1"/>
      <dgm:spPr/>
      <dgm:t>
        <a:bodyPr/>
        <a:lstStyle/>
        <a:p>
          <a:endParaRPr lang="en-US"/>
        </a:p>
      </dgm:t>
    </dgm:pt>
    <dgm:pt modelId="{4E1CD5B7-2CF3-44AA-979B-6F420433627D}">
      <dgm:prSet phldrT="[Text]" custT="1"/>
      <dgm:spPr/>
      <dgm:t>
        <a:bodyPr/>
        <a:lstStyle/>
        <a:p>
          <a:r>
            <a:rPr lang="en-US" sz="1800" dirty="0" smtClean="0"/>
            <a:t>A CSS layout block is an HTML page element that you can position anywhere on your page.</a:t>
          </a:r>
          <a:endParaRPr lang="en-US" sz="1800" dirty="0"/>
        </a:p>
      </dgm:t>
    </dgm:pt>
    <dgm:pt modelId="{FBC00986-3EA4-4861-B52A-BDA881DCC91F}" type="parTrans" cxnId="{EC90D957-0420-4F9F-B46E-78A7F7B0F39E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2809EA95-811D-4B67-9AD8-C4A1090D9C07}" type="sibTrans" cxnId="{EC90D957-0420-4F9F-B46E-78A7F7B0F39E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FC2A7E5C-B22A-46C4-9AFD-A55CEAE725CE}">
      <dgm:prSet phldrT="[Text]" custT="1"/>
      <dgm:spPr>
        <a:gradFill rotWithShape="0">
          <a:gsLst>
            <a:gs pos="0">
              <a:schemeClr val="accent3">
                <a:lumMod val="50000"/>
              </a:schemeClr>
            </a:gs>
            <a:gs pos="80000">
              <a:schemeClr val="accent3">
                <a:lumMod val="75000"/>
              </a:schemeClr>
            </a:gs>
            <a:gs pos="100000">
              <a:schemeClr val="accent3">
                <a:lumMod val="60000"/>
                <a:lumOff val="40000"/>
              </a:schemeClr>
            </a:gs>
          </a:gsLst>
          <a:lin ang="16200000" scaled="0"/>
        </a:gradFill>
      </dgm:spPr>
      <dgm:t>
        <a:bodyPr/>
        <a:lstStyle/>
        <a:p>
          <a:r>
            <a:rPr lang="en-US" sz="1800" dirty="0" smtClean="0"/>
            <a:t>A CSS layout block is either a div tag without </a:t>
          </a:r>
          <a:r>
            <a:rPr lang="en-US" sz="1800" b="1" dirty="0" err="1" smtClean="0"/>
            <a:t>display:inline</a:t>
          </a:r>
          <a:r>
            <a:rPr lang="en-US" sz="1800" dirty="0" smtClean="0"/>
            <a:t>, or any other page element that includes the </a:t>
          </a:r>
          <a:r>
            <a:rPr lang="en-US" sz="1800" b="1" dirty="0" err="1" smtClean="0"/>
            <a:t>display:block</a:t>
          </a:r>
          <a:r>
            <a:rPr lang="en-US" sz="1800" dirty="0" smtClean="0"/>
            <a:t>, </a:t>
          </a:r>
          <a:r>
            <a:rPr lang="en-US" sz="1800" b="1" dirty="0" err="1" smtClean="0"/>
            <a:t>position:absolute</a:t>
          </a:r>
          <a:r>
            <a:rPr lang="en-US" sz="1800" dirty="0" smtClean="0"/>
            <a:t>, or </a:t>
          </a:r>
          <a:r>
            <a:rPr lang="en-US" sz="1800" b="1" dirty="0" err="1" smtClean="0"/>
            <a:t>position:relative</a:t>
          </a:r>
          <a:r>
            <a:rPr lang="en-US" sz="1800" dirty="0" smtClean="0"/>
            <a:t> CSS declarations.</a:t>
          </a:r>
          <a:endParaRPr lang="en-US" sz="1800" dirty="0"/>
        </a:p>
      </dgm:t>
    </dgm:pt>
    <dgm:pt modelId="{4321AB2E-56BE-4B81-A95D-78D0C600BF84}" type="parTrans" cxnId="{2E46F766-50E7-4015-83C1-FEF6484316BF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D600FDB0-EB0D-494C-8ECC-EFA51A794305}" type="sibTrans" cxnId="{2E46F766-50E7-4015-83C1-FEF6484316BF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9FF9BD46-DE44-4B30-80ED-AC3A9E213A06}" type="pres">
      <dgm:prSet presAssocID="{D32F8FCF-EDF2-4321-B49C-D5DF3D295B52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88723AB-37EB-4EC2-B7B0-759657273835}" type="pres">
      <dgm:prSet presAssocID="{4E1CD5B7-2CF3-44AA-979B-6F420433627D}" presName="parentText" presStyleLbl="node1" presStyleIdx="0" presStyleCnt="2" custScaleY="64746" custLinFactNeighborY="-6114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877BAB3-7DBF-46AB-A039-BE8C107F0C8C}" type="pres">
      <dgm:prSet presAssocID="{2809EA95-811D-4B67-9AD8-C4A1090D9C07}" presName="spacer" presStyleCnt="0"/>
      <dgm:spPr/>
      <dgm:t>
        <a:bodyPr/>
        <a:lstStyle/>
        <a:p>
          <a:endParaRPr lang="en-US"/>
        </a:p>
      </dgm:t>
    </dgm:pt>
    <dgm:pt modelId="{0256FAD6-365E-4CAB-8266-8CECC71F7F52}" type="pres">
      <dgm:prSet presAssocID="{FC2A7E5C-B22A-46C4-9AFD-A55CEAE725CE}" presName="parentText" presStyleLbl="node1" presStyleIdx="1" presStyleCnt="2" custScaleY="67457" custLinFactNeighborY="-3550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ABF7415-56DE-4E2C-B703-517E613087A6}" type="presOf" srcId="{FC2A7E5C-B22A-46C4-9AFD-A55CEAE725CE}" destId="{0256FAD6-365E-4CAB-8266-8CECC71F7F52}" srcOrd="0" destOrd="0" presId="urn:microsoft.com/office/officeart/2005/8/layout/vList2"/>
    <dgm:cxn modelId="{2E46F766-50E7-4015-83C1-FEF6484316BF}" srcId="{D32F8FCF-EDF2-4321-B49C-D5DF3D295B52}" destId="{FC2A7E5C-B22A-46C4-9AFD-A55CEAE725CE}" srcOrd="1" destOrd="0" parTransId="{4321AB2E-56BE-4B81-A95D-78D0C600BF84}" sibTransId="{D600FDB0-EB0D-494C-8ECC-EFA51A794305}"/>
    <dgm:cxn modelId="{EC90D957-0420-4F9F-B46E-78A7F7B0F39E}" srcId="{D32F8FCF-EDF2-4321-B49C-D5DF3D295B52}" destId="{4E1CD5B7-2CF3-44AA-979B-6F420433627D}" srcOrd="0" destOrd="0" parTransId="{FBC00986-3EA4-4861-B52A-BDA881DCC91F}" sibTransId="{2809EA95-811D-4B67-9AD8-C4A1090D9C07}"/>
    <dgm:cxn modelId="{64DEC8FF-0336-4AE4-B940-031B8A791DDA}" type="presOf" srcId="{4E1CD5B7-2CF3-44AA-979B-6F420433627D}" destId="{388723AB-37EB-4EC2-B7B0-759657273835}" srcOrd="0" destOrd="0" presId="urn:microsoft.com/office/officeart/2005/8/layout/vList2"/>
    <dgm:cxn modelId="{3973106B-CC32-4508-8472-ABB5D7D147D6}" type="presOf" srcId="{D32F8FCF-EDF2-4321-B49C-D5DF3D295B52}" destId="{9FF9BD46-DE44-4B30-80ED-AC3A9E213A06}" srcOrd="0" destOrd="0" presId="urn:microsoft.com/office/officeart/2005/8/layout/vList2"/>
    <dgm:cxn modelId="{DF45371C-E499-4693-8D12-06EF7B9D0F6F}" type="presParOf" srcId="{9FF9BD46-DE44-4B30-80ED-AC3A9E213A06}" destId="{388723AB-37EB-4EC2-B7B0-759657273835}" srcOrd="0" destOrd="0" presId="urn:microsoft.com/office/officeart/2005/8/layout/vList2"/>
    <dgm:cxn modelId="{A773F64B-9AA1-437A-A6C7-6F0DF96C5652}" type="presParOf" srcId="{9FF9BD46-DE44-4B30-80ED-AC3A9E213A06}" destId="{D877BAB3-7DBF-46AB-A039-BE8C107F0C8C}" srcOrd="1" destOrd="0" presId="urn:microsoft.com/office/officeart/2005/8/layout/vList2"/>
    <dgm:cxn modelId="{FA91B157-2886-4FCB-8432-FF28CDDE7B32}" type="presParOf" srcId="{9FF9BD46-DE44-4B30-80ED-AC3A9E213A06}" destId="{0256FAD6-365E-4CAB-8266-8CECC71F7F52}" srcOrd="2" destOrd="0" presId="urn:microsoft.com/office/officeart/2005/8/layout/vList2"/>
  </dgm:cxnLst>
  <dgm:bg/>
  <dgm:whole>
    <a:ln w="6350" cmpd="sng"/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D393D8ED-BB81-4D84-91DD-05350B4EFC40}" type="doc">
      <dgm:prSet loTypeId="urn:microsoft.com/office/officeart/2005/8/layout/hierarchy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F57FD8E-722A-4FE1-A800-A7842B64FACF}">
      <dgm:prSet phldrT="[Text]" custT="1"/>
      <dgm:spPr>
        <a:solidFill>
          <a:srgbClr val="7030A0"/>
        </a:solidFill>
      </dgm:spPr>
      <dgm:t>
        <a:bodyPr/>
        <a:lstStyle/>
        <a:p>
          <a:pPr algn="l"/>
          <a:r>
            <a:rPr lang="en-US" sz="1600" dirty="0" smtClean="0"/>
            <a:t>A Spry widget basically comprises the following parts:</a:t>
          </a:r>
          <a:endParaRPr lang="en-US" sz="1600" dirty="0"/>
        </a:p>
      </dgm:t>
    </dgm:pt>
    <dgm:pt modelId="{06F76D9A-D8F2-4984-AAEE-E0B32A6C4132}" type="parTrans" cxnId="{E382A97C-A518-4706-B631-6B3A93EC7B18}">
      <dgm:prSet/>
      <dgm:spPr/>
      <dgm:t>
        <a:bodyPr/>
        <a:lstStyle/>
        <a:p>
          <a:endParaRPr lang="en-US"/>
        </a:p>
      </dgm:t>
    </dgm:pt>
    <dgm:pt modelId="{0C2805D7-4352-470E-89E1-8493C02D9BAB}" type="sibTrans" cxnId="{E382A97C-A518-4706-B631-6B3A93EC7B18}">
      <dgm:prSet/>
      <dgm:spPr/>
      <dgm:t>
        <a:bodyPr/>
        <a:lstStyle/>
        <a:p>
          <a:endParaRPr lang="en-US"/>
        </a:p>
      </dgm:t>
    </dgm:pt>
    <dgm:pt modelId="{D6A3040D-8377-4504-95EA-F17CB7DD2DEA}">
      <dgm:prSet phldrT="[Text]" custT="1"/>
      <dgm:spPr>
        <a:solidFill>
          <a:schemeClr val="accent2">
            <a:lumMod val="40000"/>
            <a:lumOff val="60000"/>
            <a:alpha val="90000"/>
          </a:schemeClr>
        </a:solidFill>
      </dgm:spPr>
      <dgm:t>
        <a:bodyPr/>
        <a:lstStyle/>
        <a:p>
          <a:pPr algn="l"/>
          <a:r>
            <a:rPr lang="en-US" sz="1600" b="1" dirty="0" smtClean="0">
              <a:latin typeface="Calibri" pitchFamily="34" charset="0"/>
              <a:cs typeface="Calibri" pitchFamily="34" charset="0"/>
            </a:rPr>
            <a:t>Widget structure</a:t>
          </a:r>
          <a:r>
            <a:rPr lang="en-US" sz="1600" b="0" dirty="0" smtClean="0">
              <a:latin typeface="Calibri" pitchFamily="34" charset="0"/>
              <a:cs typeface="Calibri" pitchFamily="34" charset="0"/>
            </a:rPr>
            <a:t>: It consists of an HTML code block that defines the structural composition of the widget. </a:t>
          </a:r>
          <a:endParaRPr lang="en-US" sz="1600" b="0" dirty="0">
            <a:latin typeface="Calibri" pitchFamily="34" charset="0"/>
            <a:cs typeface="Calibri" pitchFamily="34" charset="0"/>
          </a:endParaRPr>
        </a:p>
      </dgm:t>
    </dgm:pt>
    <dgm:pt modelId="{8284AD39-911A-4534-9D24-A79788150699}" type="parTrans" cxnId="{FBD974E9-9957-4404-9F93-E7B989C5852A}">
      <dgm:prSet/>
      <dgm:spPr/>
      <dgm:t>
        <a:bodyPr/>
        <a:lstStyle/>
        <a:p>
          <a:endParaRPr lang="en-US"/>
        </a:p>
      </dgm:t>
    </dgm:pt>
    <dgm:pt modelId="{F9217D79-0548-462E-89A1-F2968343EBB4}" type="sibTrans" cxnId="{FBD974E9-9957-4404-9F93-E7B989C5852A}">
      <dgm:prSet/>
      <dgm:spPr/>
      <dgm:t>
        <a:bodyPr/>
        <a:lstStyle/>
        <a:p>
          <a:endParaRPr lang="en-US"/>
        </a:p>
      </dgm:t>
    </dgm:pt>
    <dgm:pt modelId="{D50A3AAC-7505-447E-BD38-9E15D70972CE}">
      <dgm:prSet phldrT="[Text]" custT="1"/>
      <dgm:spPr>
        <a:solidFill>
          <a:schemeClr val="accent4">
            <a:lumMod val="60000"/>
            <a:lumOff val="40000"/>
            <a:alpha val="90000"/>
          </a:schemeClr>
        </a:solidFill>
      </dgm:spPr>
      <dgm:t>
        <a:bodyPr/>
        <a:lstStyle/>
        <a:p>
          <a:pPr algn="l"/>
          <a:r>
            <a:rPr lang="en-US" sz="1600" b="1" dirty="0" smtClean="0">
              <a:latin typeface="Calibri" pitchFamily="34" charset="0"/>
              <a:cs typeface="Calibri" pitchFamily="34" charset="0"/>
            </a:rPr>
            <a:t>Widget behavior</a:t>
          </a:r>
          <a:r>
            <a:rPr lang="en-US" sz="1600" b="0" dirty="0" smtClean="0">
              <a:latin typeface="Calibri" pitchFamily="34" charset="0"/>
              <a:cs typeface="Calibri" pitchFamily="34" charset="0"/>
            </a:rPr>
            <a:t>: It consists of a JavaScript that controls the responsiveness of the widget to the user-initiated events. </a:t>
          </a:r>
          <a:endParaRPr lang="en-US" sz="1600" b="0" dirty="0">
            <a:latin typeface="Calibri" pitchFamily="34" charset="0"/>
            <a:cs typeface="Calibri" pitchFamily="34" charset="0"/>
          </a:endParaRPr>
        </a:p>
      </dgm:t>
    </dgm:pt>
    <dgm:pt modelId="{43EAB393-DF1E-40D9-AB3C-142616DE21BC}" type="parTrans" cxnId="{6A1B8788-2705-42C1-B145-50A62A4AB61C}">
      <dgm:prSet/>
      <dgm:spPr/>
      <dgm:t>
        <a:bodyPr/>
        <a:lstStyle/>
        <a:p>
          <a:endParaRPr lang="en-US"/>
        </a:p>
      </dgm:t>
    </dgm:pt>
    <dgm:pt modelId="{D8CAC414-599A-4434-974D-39D5316A46A1}" type="sibTrans" cxnId="{6A1B8788-2705-42C1-B145-50A62A4AB61C}">
      <dgm:prSet/>
      <dgm:spPr/>
      <dgm:t>
        <a:bodyPr/>
        <a:lstStyle/>
        <a:p>
          <a:endParaRPr lang="en-US"/>
        </a:p>
      </dgm:t>
    </dgm:pt>
    <dgm:pt modelId="{9BCA323E-6A5B-4060-8D3D-6F08D535ED50}">
      <dgm:prSet phldrT="[Text]" custT="1"/>
      <dgm:spPr>
        <a:solidFill>
          <a:schemeClr val="accent3">
            <a:lumMod val="60000"/>
            <a:lumOff val="40000"/>
            <a:alpha val="90000"/>
          </a:schemeClr>
        </a:solidFill>
      </dgm:spPr>
      <dgm:t>
        <a:bodyPr/>
        <a:lstStyle/>
        <a:p>
          <a:pPr algn="l"/>
          <a:r>
            <a:rPr lang="en-US" sz="1600" b="1" dirty="0" smtClean="0">
              <a:latin typeface="Calibri" pitchFamily="34" charset="0"/>
              <a:cs typeface="Calibri" pitchFamily="34" charset="0"/>
            </a:rPr>
            <a:t>Widget styling</a:t>
          </a:r>
          <a:r>
            <a:rPr lang="en-US" sz="1600" b="0" dirty="0" smtClean="0">
              <a:latin typeface="Calibri" pitchFamily="34" charset="0"/>
              <a:cs typeface="Calibri" pitchFamily="34" charset="0"/>
            </a:rPr>
            <a:t>: It consists of a CSS that specifies the appearance of the widget. </a:t>
          </a:r>
          <a:endParaRPr lang="en-US" sz="1600" b="0" dirty="0">
            <a:latin typeface="Calibri" pitchFamily="34" charset="0"/>
            <a:cs typeface="Calibri" pitchFamily="34" charset="0"/>
          </a:endParaRPr>
        </a:p>
      </dgm:t>
    </dgm:pt>
    <dgm:pt modelId="{7AA34270-9F85-492D-BFA2-A0C5FB1B272C}" type="sibTrans" cxnId="{BFAFC433-B178-4F1D-9E33-3E8865CDE914}">
      <dgm:prSet/>
      <dgm:spPr/>
      <dgm:t>
        <a:bodyPr/>
        <a:lstStyle/>
        <a:p>
          <a:endParaRPr lang="en-US"/>
        </a:p>
      </dgm:t>
    </dgm:pt>
    <dgm:pt modelId="{509048E6-251D-4931-A7B0-05B873F2859C}" type="parTrans" cxnId="{BFAFC433-B178-4F1D-9E33-3E8865CDE914}">
      <dgm:prSet/>
      <dgm:spPr/>
      <dgm:t>
        <a:bodyPr/>
        <a:lstStyle/>
        <a:p>
          <a:endParaRPr lang="en-US"/>
        </a:p>
      </dgm:t>
    </dgm:pt>
    <dgm:pt modelId="{B468F822-FA45-412D-B478-5A4DC4DF054E}" type="pres">
      <dgm:prSet presAssocID="{D393D8ED-BB81-4D84-91DD-05350B4EFC40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453EBD43-11D2-4618-99AF-A40FEDC0C097}" type="pres">
      <dgm:prSet presAssocID="{4F57FD8E-722A-4FE1-A800-A7842B64FACF}" presName="root" presStyleCnt="0"/>
      <dgm:spPr/>
    </dgm:pt>
    <dgm:pt modelId="{BAFF6349-B296-4F4C-80CD-1CE7473A9F90}" type="pres">
      <dgm:prSet presAssocID="{4F57FD8E-722A-4FE1-A800-A7842B64FACF}" presName="rootComposite" presStyleCnt="0"/>
      <dgm:spPr/>
    </dgm:pt>
    <dgm:pt modelId="{BC6173FC-5FB0-4E70-8D5C-962BCFCBFD7A}" type="pres">
      <dgm:prSet presAssocID="{4F57FD8E-722A-4FE1-A800-A7842B64FACF}" presName="rootText" presStyleLbl="node1" presStyleIdx="0" presStyleCnt="1" custScaleX="1023697" custScaleY="122911" custLinFactY="-40654" custLinFactNeighborX="11008" custLinFactNeighborY="-100000"/>
      <dgm:spPr/>
      <dgm:t>
        <a:bodyPr/>
        <a:lstStyle/>
        <a:p>
          <a:endParaRPr lang="en-US"/>
        </a:p>
      </dgm:t>
    </dgm:pt>
    <dgm:pt modelId="{3B63C256-E7BD-4FED-A24D-ED2C4F33768A}" type="pres">
      <dgm:prSet presAssocID="{4F57FD8E-722A-4FE1-A800-A7842B64FACF}" presName="rootConnector" presStyleLbl="node1" presStyleIdx="0" presStyleCnt="1"/>
      <dgm:spPr/>
      <dgm:t>
        <a:bodyPr/>
        <a:lstStyle/>
        <a:p>
          <a:endParaRPr lang="en-US"/>
        </a:p>
      </dgm:t>
    </dgm:pt>
    <dgm:pt modelId="{636388E9-B1ED-42D9-BF7B-D39D4493A1B8}" type="pres">
      <dgm:prSet presAssocID="{4F57FD8E-722A-4FE1-A800-A7842B64FACF}" presName="childShape" presStyleCnt="0"/>
      <dgm:spPr/>
    </dgm:pt>
    <dgm:pt modelId="{159E9CC5-F056-481E-890B-D81D92944806}" type="pres">
      <dgm:prSet presAssocID="{8284AD39-911A-4534-9D24-A79788150699}" presName="Name13" presStyleLbl="parChTrans1D2" presStyleIdx="0" presStyleCnt="3"/>
      <dgm:spPr/>
      <dgm:t>
        <a:bodyPr/>
        <a:lstStyle/>
        <a:p>
          <a:endParaRPr lang="en-US"/>
        </a:p>
      </dgm:t>
    </dgm:pt>
    <dgm:pt modelId="{56E95771-CAF8-441F-9C29-95B345C1BC36}" type="pres">
      <dgm:prSet presAssocID="{D6A3040D-8377-4504-95EA-F17CB7DD2DEA}" presName="childText" presStyleLbl="bgAcc1" presStyleIdx="0" presStyleCnt="3" custScaleX="1201307" custScaleY="135592" custLinFactNeighborX="-1515" custLinFactNeighborY="-1235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9082C2E-3830-4A10-8B86-E47EF69015BA}" type="pres">
      <dgm:prSet presAssocID="{43EAB393-DF1E-40D9-AB3C-142616DE21BC}" presName="Name13" presStyleLbl="parChTrans1D2" presStyleIdx="1" presStyleCnt="3"/>
      <dgm:spPr/>
      <dgm:t>
        <a:bodyPr/>
        <a:lstStyle/>
        <a:p>
          <a:endParaRPr lang="en-US"/>
        </a:p>
      </dgm:t>
    </dgm:pt>
    <dgm:pt modelId="{61E2C684-EBD0-485A-A69A-410BAE7028A4}" type="pres">
      <dgm:prSet presAssocID="{D50A3AAC-7505-447E-BD38-9E15D70972CE}" presName="childText" presStyleLbl="bgAcc1" presStyleIdx="1" presStyleCnt="3" custScaleX="1158979" custScaleY="138587" custLinFactNeighborX="-1515" custLinFactNeighborY="1319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2DCD54D-66BE-465E-9847-73F41B8C7E46}" type="pres">
      <dgm:prSet presAssocID="{509048E6-251D-4931-A7B0-05B873F2859C}" presName="Name13" presStyleLbl="parChTrans1D2" presStyleIdx="2" presStyleCnt="3"/>
      <dgm:spPr/>
      <dgm:t>
        <a:bodyPr/>
        <a:lstStyle/>
        <a:p>
          <a:endParaRPr lang="en-US"/>
        </a:p>
      </dgm:t>
    </dgm:pt>
    <dgm:pt modelId="{37FAE7F2-3481-4698-9EAC-9A7F7BEDF7E1}" type="pres">
      <dgm:prSet presAssocID="{9BCA323E-6A5B-4060-8D3D-6F08D535ED50}" presName="childText" presStyleLbl="bgAcc1" presStyleIdx="2" presStyleCnt="3" custScaleX="1221362" custScaleY="164780" custLinFactNeighborX="-1515" custLinFactNeighborY="3619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97EBAEC-4113-4B24-9989-8E6FDBA4BB80}" type="presOf" srcId="{43EAB393-DF1E-40D9-AB3C-142616DE21BC}" destId="{C9082C2E-3830-4A10-8B86-E47EF69015BA}" srcOrd="0" destOrd="0" presId="urn:microsoft.com/office/officeart/2005/8/layout/hierarchy3"/>
    <dgm:cxn modelId="{B58E291A-A964-438F-9945-83C4D4E38728}" type="presOf" srcId="{4F57FD8E-722A-4FE1-A800-A7842B64FACF}" destId="{BC6173FC-5FB0-4E70-8D5C-962BCFCBFD7A}" srcOrd="0" destOrd="0" presId="urn:microsoft.com/office/officeart/2005/8/layout/hierarchy3"/>
    <dgm:cxn modelId="{F65514DD-ACF0-453B-BE00-1A0409C5C283}" type="presOf" srcId="{D393D8ED-BB81-4D84-91DD-05350B4EFC40}" destId="{B468F822-FA45-412D-B478-5A4DC4DF054E}" srcOrd="0" destOrd="0" presId="urn:microsoft.com/office/officeart/2005/8/layout/hierarchy3"/>
    <dgm:cxn modelId="{F3091243-52B1-452A-ADDA-136EAE01304C}" type="presOf" srcId="{D50A3AAC-7505-447E-BD38-9E15D70972CE}" destId="{61E2C684-EBD0-485A-A69A-410BAE7028A4}" srcOrd="0" destOrd="0" presId="urn:microsoft.com/office/officeart/2005/8/layout/hierarchy3"/>
    <dgm:cxn modelId="{5A38EAFB-F0E5-40B4-99A1-4FE160AB935F}" type="presOf" srcId="{509048E6-251D-4931-A7B0-05B873F2859C}" destId="{42DCD54D-66BE-465E-9847-73F41B8C7E46}" srcOrd="0" destOrd="0" presId="urn:microsoft.com/office/officeart/2005/8/layout/hierarchy3"/>
    <dgm:cxn modelId="{C9DFBC4F-DC37-4A31-A06F-96F2C310804E}" type="presOf" srcId="{4F57FD8E-722A-4FE1-A800-A7842B64FACF}" destId="{3B63C256-E7BD-4FED-A24D-ED2C4F33768A}" srcOrd="1" destOrd="0" presId="urn:microsoft.com/office/officeart/2005/8/layout/hierarchy3"/>
    <dgm:cxn modelId="{FBD974E9-9957-4404-9F93-E7B989C5852A}" srcId="{4F57FD8E-722A-4FE1-A800-A7842B64FACF}" destId="{D6A3040D-8377-4504-95EA-F17CB7DD2DEA}" srcOrd="0" destOrd="0" parTransId="{8284AD39-911A-4534-9D24-A79788150699}" sibTransId="{F9217D79-0548-462E-89A1-F2968343EBB4}"/>
    <dgm:cxn modelId="{4E2DC1FF-7605-4B30-B3AF-DC1F7870DB96}" type="presOf" srcId="{9BCA323E-6A5B-4060-8D3D-6F08D535ED50}" destId="{37FAE7F2-3481-4698-9EAC-9A7F7BEDF7E1}" srcOrd="0" destOrd="0" presId="urn:microsoft.com/office/officeart/2005/8/layout/hierarchy3"/>
    <dgm:cxn modelId="{FD404DE5-265E-4F7C-91A2-16E3123D4B8F}" type="presOf" srcId="{D6A3040D-8377-4504-95EA-F17CB7DD2DEA}" destId="{56E95771-CAF8-441F-9C29-95B345C1BC36}" srcOrd="0" destOrd="0" presId="urn:microsoft.com/office/officeart/2005/8/layout/hierarchy3"/>
    <dgm:cxn modelId="{6A1B8788-2705-42C1-B145-50A62A4AB61C}" srcId="{4F57FD8E-722A-4FE1-A800-A7842B64FACF}" destId="{D50A3AAC-7505-447E-BD38-9E15D70972CE}" srcOrd="1" destOrd="0" parTransId="{43EAB393-DF1E-40D9-AB3C-142616DE21BC}" sibTransId="{D8CAC414-599A-4434-974D-39D5316A46A1}"/>
    <dgm:cxn modelId="{2A0709E3-B90B-4F38-AA21-88EA8807B46F}" type="presOf" srcId="{8284AD39-911A-4534-9D24-A79788150699}" destId="{159E9CC5-F056-481E-890B-D81D92944806}" srcOrd="0" destOrd="0" presId="urn:microsoft.com/office/officeart/2005/8/layout/hierarchy3"/>
    <dgm:cxn modelId="{BFAFC433-B178-4F1D-9E33-3E8865CDE914}" srcId="{4F57FD8E-722A-4FE1-A800-A7842B64FACF}" destId="{9BCA323E-6A5B-4060-8D3D-6F08D535ED50}" srcOrd="2" destOrd="0" parTransId="{509048E6-251D-4931-A7B0-05B873F2859C}" sibTransId="{7AA34270-9F85-492D-BFA2-A0C5FB1B272C}"/>
    <dgm:cxn modelId="{E382A97C-A518-4706-B631-6B3A93EC7B18}" srcId="{D393D8ED-BB81-4D84-91DD-05350B4EFC40}" destId="{4F57FD8E-722A-4FE1-A800-A7842B64FACF}" srcOrd="0" destOrd="0" parTransId="{06F76D9A-D8F2-4984-AAEE-E0B32A6C4132}" sibTransId="{0C2805D7-4352-470E-89E1-8493C02D9BAB}"/>
    <dgm:cxn modelId="{802BEA6E-956D-47C5-A411-371A015CE570}" type="presParOf" srcId="{B468F822-FA45-412D-B478-5A4DC4DF054E}" destId="{453EBD43-11D2-4618-99AF-A40FEDC0C097}" srcOrd="0" destOrd="0" presId="urn:microsoft.com/office/officeart/2005/8/layout/hierarchy3"/>
    <dgm:cxn modelId="{3FA7AA6D-DA15-4145-83EB-360A0F9D9A2D}" type="presParOf" srcId="{453EBD43-11D2-4618-99AF-A40FEDC0C097}" destId="{BAFF6349-B296-4F4C-80CD-1CE7473A9F90}" srcOrd="0" destOrd="0" presId="urn:microsoft.com/office/officeart/2005/8/layout/hierarchy3"/>
    <dgm:cxn modelId="{BC6D98C1-5017-43D3-B564-9A047AEDE613}" type="presParOf" srcId="{BAFF6349-B296-4F4C-80CD-1CE7473A9F90}" destId="{BC6173FC-5FB0-4E70-8D5C-962BCFCBFD7A}" srcOrd="0" destOrd="0" presId="urn:microsoft.com/office/officeart/2005/8/layout/hierarchy3"/>
    <dgm:cxn modelId="{D0B516DD-1ED8-4A9C-AC48-9AFDB4CEF1BA}" type="presParOf" srcId="{BAFF6349-B296-4F4C-80CD-1CE7473A9F90}" destId="{3B63C256-E7BD-4FED-A24D-ED2C4F33768A}" srcOrd="1" destOrd="0" presId="urn:microsoft.com/office/officeart/2005/8/layout/hierarchy3"/>
    <dgm:cxn modelId="{BF9AD8E9-39A1-4CEC-8D74-5829AD5B822A}" type="presParOf" srcId="{453EBD43-11D2-4618-99AF-A40FEDC0C097}" destId="{636388E9-B1ED-42D9-BF7B-D39D4493A1B8}" srcOrd="1" destOrd="0" presId="urn:microsoft.com/office/officeart/2005/8/layout/hierarchy3"/>
    <dgm:cxn modelId="{FA044A27-A48D-4903-B4C4-E779C470B5A8}" type="presParOf" srcId="{636388E9-B1ED-42D9-BF7B-D39D4493A1B8}" destId="{159E9CC5-F056-481E-890B-D81D92944806}" srcOrd="0" destOrd="0" presId="urn:microsoft.com/office/officeart/2005/8/layout/hierarchy3"/>
    <dgm:cxn modelId="{8F950418-7850-4C16-B62A-6ACD462FF102}" type="presParOf" srcId="{636388E9-B1ED-42D9-BF7B-D39D4493A1B8}" destId="{56E95771-CAF8-441F-9C29-95B345C1BC36}" srcOrd="1" destOrd="0" presId="urn:microsoft.com/office/officeart/2005/8/layout/hierarchy3"/>
    <dgm:cxn modelId="{6B83BCA3-2CDE-4A31-A0DD-A5FC3917CF77}" type="presParOf" srcId="{636388E9-B1ED-42D9-BF7B-D39D4493A1B8}" destId="{C9082C2E-3830-4A10-8B86-E47EF69015BA}" srcOrd="2" destOrd="0" presId="urn:microsoft.com/office/officeart/2005/8/layout/hierarchy3"/>
    <dgm:cxn modelId="{06040724-B9AE-4D5C-9297-750F0A4D0DF1}" type="presParOf" srcId="{636388E9-B1ED-42D9-BF7B-D39D4493A1B8}" destId="{61E2C684-EBD0-485A-A69A-410BAE7028A4}" srcOrd="3" destOrd="0" presId="urn:microsoft.com/office/officeart/2005/8/layout/hierarchy3"/>
    <dgm:cxn modelId="{AD459AA1-79EF-43FA-8C22-5D635A271674}" type="presParOf" srcId="{636388E9-B1ED-42D9-BF7B-D39D4493A1B8}" destId="{42DCD54D-66BE-465E-9847-73F41B8C7E46}" srcOrd="4" destOrd="0" presId="urn:microsoft.com/office/officeart/2005/8/layout/hierarchy3"/>
    <dgm:cxn modelId="{7671D444-C3A5-4785-B767-D2E0AF52D504}" type="presParOf" srcId="{636388E9-B1ED-42D9-BF7B-D39D4493A1B8}" destId="{37FAE7F2-3481-4698-9EAC-9A7F7BEDF7E1}" srcOrd="5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D393D8ED-BB81-4D84-91DD-05350B4EFC40}" type="doc">
      <dgm:prSet loTypeId="urn:microsoft.com/office/officeart/2005/8/layout/hierarchy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F57FD8E-722A-4FE1-A800-A7842B64FACF}">
      <dgm:prSet phldrT="[Text]" custT="1"/>
      <dgm:spPr>
        <a:solidFill>
          <a:srgbClr val="7030A0"/>
        </a:solidFill>
      </dgm:spPr>
      <dgm:t>
        <a:bodyPr/>
        <a:lstStyle/>
        <a:p>
          <a:pPr algn="l"/>
          <a:r>
            <a:rPr lang="en-US" sz="1600" dirty="0" smtClean="0"/>
            <a:t>Spry includes the following effects:</a:t>
          </a:r>
          <a:endParaRPr lang="en-US" sz="1600" dirty="0"/>
        </a:p>
      </dgm:t>
    </dgm:pt>
    <dgm:pt modelId="{06F76D9A-D8F2-4984-AAEE-E0B32A6C4132}" type="parTrans" cxnId="{E382A97C-A518-4706-B631-6B3A93EC7B18}">
      <dgm:prSet/>
      <dgm:spPr/>
      <dgm:t>
        <a:bodyPr/>
        <a:lstStyle/>
        <a:p>
          <a:endParaRPr lang="en-US"/>
        </a:p>
      </dgm:t>
    </dgm:pt>
    <dgm:pt modelId="{0C2805D7-4352-470E-89E1-8493C02D9BAB}" type="sibTrans" cxnId="{E382A97C-A518-4706-B631-6B3A93EC7B18}">
      <dgm:prSet/>
      <dgm:spPr/>
      <dgm:t>
        <a:bodyPr/>
        <a:lstStyle/>
        <a:p>
          <a:endParaRPr lang="en-US"/>
        </a:p>
      </dgm:t>
    </dgm:pt>
    <dgm:pt modelId="{D6A3040D-8377-4504-95EA-F17CB7DD2DEA}">
      <dgm:prSet phldrT="[Text]" custT="1"/>
      <dgm:spPr>
        <a:solidFill>
          <a:schemeClr val="accent4">
            <a:lumMod val="40000"/>
            <a:lumOff val="60000"/>
            <a:alpha val="90000"/>
          </a:schemeClr>
        </a:solidFill>
      </dgm:spPr>
      <dgm:t>
        <a:bodyPr/>
        <a:lstStyle/>
        <a:p>
          <a:pPr algn="l"/>
          <a:r>
            <a:rPr lang="en-US" sz="1600" b="1" dirty="0" smtClean="0">
              <a:latin typeface="Calibri" pitchFamily="34" charset="0"/>
              <a:cs typeface="Calibri" pitchFamily="34" charset="0"/>
            </a:rPr>
            <a:t>Appear/Fade</a:t>
          </a:r>
          <a:r>
            <a:rPr lang="en-US" sz="1600" dirty="0" smtClean="0">
              <a:latin typeface="Calibri" pitchFamily="34" charset="0"/>
              <a:cs typeface="Calibri" pitchFamily="34" charset="0"/>
            </a:rPr>
            <a:t>: Using this effect, the element appears or fades away.</a:t>
          </a:r>
          <a:endParaRPr lang="en-US" sz="1600" dirty="0">
            <a:latin typeface="Calibri" pitchFamily="34" charset="0"/>
            <a:cs typeface="Calibri" pitchFamily="34" charset="0"/>
          </a:endParaRPr>
        </a:p>
      </dgm:t>
    </dgm:pt>
    <dgm:pt modelId="{8284AD39-911A-4534-9D24-A79788150699}" type="parTrans" cxnId="{FBD974E9-9957-4404-9F93-E7B989C5852A}">
      <dgm:prSet/>
      <dgm:spPr/>
      <dgm:t>
        <a:bodyPr/>
        <a:lstStyle/>
        <a:p>
          <a:endParaRPr lang="en-US"/>
        </a:p>
      </dgm:t>
    </dgm:pt>
    <dgm:pt modelId="{F9217D79-0548-462E-89A1-F2968343EBB4}" type="sibTrans" cxnId="{FBD974E9-9957-4404-9F93-E7B989C5852A}">
      <dgm:prSet/>
      <dgm:spPr/>
      <dgm:t>
        <a:bodyPr/>
        <a:lstStyle/>
        <a:p>
          <a:endParaRPr lang="en-US"/>
        </a:p>
      </dgm:t>
    </dgm:pt>
    <dgm:pt modelId="{D50A3AAC-7505-447E-BD38-9E15D70972CE}">
      <dgm:prSet phldrT="[Text]" custT="1"/>
      <dgm:spPr>
        <a:solidFill>
          <a:schemeClr val="accent6">
            <a:lumMod val="60000"/>
            <a:lumOff val="40000"/>
            <a:alpha val="90000"/>
          </a:schemeClr>
        </a:solidFill>
      </dgm:spPr>
      <dgm:t>
        <a:bodyPr/>
        <a:lstStyle/>
        <a:p>
          <a:pPr algn="l"/>
          <a:r>
            <a:rPr lang="en-US" sz="1600" b="1" dirty="0" smtClean="0">
              <a:latin typeface="Calibri" pitchFamily="34" charset="0"/>
              <a:cs typeface="Calibri" pitchFamily="34" charset="0"/>
            </a:rPr>
            <a:t>Highlight</a:t>
          </a:r>
          <a:r>
            <a:rPr lang="en-US" sz="1600" dirty="0" smtClean="0">
              <a:latin typeface="Calibri" pitchFamily="34" charset="0"/>
              <a:cs typeface="Calibri" pitchFamily="34" charset="0"/>
            </a:rPr>
            <a:t>: This effect changes the background color of an element.</a:t>
          </a:r>
          <a:endParaRPr lang="en-US" sz="1600" dirty="0">
            <a:latin typeface="Calibri" pitchFamily="34" charset="0"/>
            <a:cs typeface="Calibri" pitchFamily="34" charset="0"/>
          </a:endParaRPr>
        </a:p>
      </dgm:t>
    </dgm:pt>
    <dgm:pt modelId="{43EAB393-DF1E-40D9-AB3C-142616DE21BC}" type="parTrans" cxnId="{6A1B8788-2705-42C1-B145-50A62A4AB61C}">
      <dgm:prSet/>
      <dgm:spPr/>
      <dgm:t>
        <a:bodyPr/>
        <a:lstStyle/>
        <a:p>
          <a:endParaRPr lang="en-US"/>
        </a:p>
      </dgm:t>
    </dgm:pt>
    <dgm:pt modelId="{D8CAC414-599A-4434-974D-39D5316A46A1}" type="sibTrans" cxnId="{6A1B8788-2705-42C1-B145-50A62A4AB61C}">
      <dgm:prSet/>
      <dgm:spPr/>
      <dgm:t>
        <a:bodyPr/>
        <a:lstStyle/>
        <a:p>
          <a:endParaRPr lang="en-US"/>
        </a:p>
      </dgm:t>
    </dgm:pt>
    <dgm:pt modelId="{9BCA323E-6A5B-4060-8D3D-6F08D535ED50}">
      <dgm:prSet phldrT="[Text]" custT="1"/>
      <dgm:spPr>
        <a:solidFill>
          <a:schemeClr val="accent3">
            <a:lumMod val="60000"/>
            <a:lumOff val="40000"/>
            <a:alpha val="90000"/>
          </a:schemeClr>
        </a:solidFill>
      </dgm:spPr>
      <dgm:t>
        <a:bodyPr/>
        <a:lstStyle/>
        <a:p>
          <a:pPr algn="l"/>
          <a:r>
            <a:rPr lang="en-US" sz="1600" b="1" dirty="0" smtClean="0">
              <a:latin typeface="Calibri" pitchFamily="34" charset="0"/>
              <a:cs typeface="Calibri" pitchFamily="34" charset="0"/>
            </a:rPr>
            <a:t>Blind Up/Down</a:t>
          </a:r>
          <a:r>
            <a:rPr lang="en-US" sz="1600" dirty="0" smtClean="0">
              <a:latin typeface="Calibri" pitchFamily="34" charset="0"/>
              <a:cs typeface="Calibri" pitchFamily="34" charset="0"/>
            </a:rPr>
            <a:t>: This effect simulates a window blind that goes up or down for hiding or revealing the element.</a:t>
          </a:r>
          <a:endParaRPr lang="en-US" sz="1600" dirty="0">
            <a:latin typeface="Calibri" pitchFamily="34" charset="0"/>
            <a:cs typeface="Calibri" pitchFamily="34" charset="0"/>
          </a:endParaRPr>
        </a:p>
      </dgm:t>
    </dgm:pt>
    <dgm:pt modelId="{509048E6-251D-4931-A7B0-05B873F2859C}" type="parTrans" cxnId="{BFAFC433-B178-4F1D-9E33-3E8865CDE914}">
      <dgm:prSet/>
      <dgm:spPr/>
      <dgm:t>
        <a:bodyPr/>
        <a:lstStyle/>
        <a:p>
          <a:endParaRPr lang="en-US"/>
        </a:p>
      </dgm:t>
    </dgm:pt>
    <dgm:pt modelId="{7AA34270-9F85-492D-BFA2-A0C5FB1B272C}" type="sibTrans" cxnId="{BFAFC433-B178-4F1D-9E33-3E8865CDE914}">
      <dgm:prSet/>
      <dgm:spPr/>
      <dgm:t>
        <a:bodyPr/>
        <a:lstStyle/>
        <a:p>
          <a:endParaRPr lang="en-US"/>
        </a:p>
      </dgm:t>
    </dgm:pt>
    <dgm:pt modelId="{167CD2C9-E8D9-4A52-8183-2134B0303310}">
      <dgm:prSet phldrT="[Text]" custT="1"/>
      <dgm:spPr>
        <a:solidFill>
          <a:schemeClr val="accent2">
            <a:lumMod val="60000"/>
            <a:lumOff val="40000"/>
            <a:alpha val="90000"/>
          </a:schemeClr>
        </a:solidFill>
      </dgm:spPr>
      <dgm:t>
        <a:bodyPr/>
        <a:lstStyle/>
        <a:p>
          <a:pPr algn="l"/>
          <a:r>
            <a:rPr lang="en-US" sz="1600" b="1" dirty="0" smtClean="0">
              <a:latin typeface="Calibri" pitchFamily="34" charset="0"/>
              <a:cs typeface="Calibri" pitchFamily="34" charset="0"/>
            </a:rPr>
            <a:t>Slide</a:t>
          </a:r>
          <a:r>
            <a:rPr lang="en-US" sz="1600" dirty="0" smtClean="0">
              <a:latin typeface="Calibri" pitchFamily="34" charset="0"/>
              <a:cs typeface="Calibri" pitchFamily="34" charset="0"/>
            </a:rPr>
            <a:t>: This effect moves the element up or down.</a:t>
          </a:r>
          <a:endParaRPr lang="en-US" sz="1600" dirty="0">
            <a:latin typeface="Calibri" pitchFamily="34" charset="0"/>
            <a:cs typeface="Calibri" pitchFamily="34" charset="0"/>
          </a:endParaRPr>
        </a:p>
      </dgm:t>
    </dgm:pt>
    <dgm:pt modelId="{1990C475-769E-4669-8E9B-EE31BC9965BE}" type="parTrans" cxnId="{48B59A35-3BB1-4079-9C86-91EA97874E37}">
      <dgm:prSet/>
      <dgm:spPr/>
      <dgm:t>
        <a:bodyPr/>
        <a:lstStyle/>
        <a:p>
          <a:endParaRPr lang="en-US"/>
        </a:p>
      </dgm:t>
    </dgm:pt>
    <dgm:pt modelId="{01257336-A840-4420-A762-C9BF615ECAED}" type="sibTrans" cxnId="{48B59A35-3BB1-4079-9C86-91EA97874E37}">
      <dgm:prSet/>
      <dgm:spPr/>
      <dgm:t>
        <a:bodyPr/>
        <a:lstStyle/>
        <a:p>
          <a:endParaRPr lang="en-US"/>
        </a:p>
      </dgm:t>
    </dgm:pt>
    <dgm:pt modelId="{E7785A69-FEA8-4F3A-B3A7-F8B355FEDAD9}">
      <dgm:prSet phldrT="[Text]" custT="1"/>
      <dgm:spPr>
        <a:solidFill>
          <a:schemeClr val="accent1">
            <a:lumMod val="60000"/>
            <a:lumOff val="40000"/>
            <a:alpha val="90000"/>
          </a:schemeClr>
        </a:solidFill>
      </dgm:spPr>
      <dgm:t>
        <a:bodyPr/>
        <a:lstStyle/>
        <a:p>
          <a:pPr algn="l"/>
          <a:r>
            <a:rPr lang="en-US" sz="1600" b="1" dirty="0" smtClean="0">
              <a:latin typeface="Calibri" pitchFamily="34" charset="0"/>
              <a:cs typeface="Calibri" pitchFamily="34" charset="0"/>
            </a:rPr>
            <a:t>Grow/Shrink</a:t>
          </a:r>
          <a:r>
            <a:rPr lang="en-US" sz="1600" dirty="0" smtClean="0">
              <a:latin typeface="Calibri" pitchFamily="34" charset="0"/>
              <a:cs typeface="Calibri" pitchFamily="34" charset="0"/>
            </a:rPr>
            <a:t>: This effect increases or reduces the size of the element.</a:t>
          </a:r>
          <a:endParaRPr lang="en-US" sz="1600" dirty="0">
            <a:latin typeface="Calibri" pitchFamily="34" charset="0"/>
            <a:cs typeface="Calibri" pitchFamily="34" charset="0"/>
          </a:endParaRPr>
        </a:p>
      </dgm:t>
    </dgm:pt>
    <dgm:pt modelId="{7E06B3F3-9200-4CD1-9F21-480C685E20FA}" type="parTrans" cxnId="{AC81DDCC-F21B-4E4A-B997-065CE49A5624}">
      <dgm:prSet/>
      <dgm:spPr/>
      <dgm:t>
        <a:bodyPr/>
        <a:lstStyle/>
        <a:p>
          <a:endParaRPr lang="en-US"/>
        </a:p>
      </dgm:t>
    </dgm:pt>
    <dgm:pt modelId="{54101481-54FF-4FAF-A94D-25D8F7244F6A}" type="sibTrans" cxnId="{AC81DDCC-F21B-4E4A-B997-065CE49A5624}">
      <dgm:prSet/>
      <dgm:spPr/>
      <dgm:t>
        <a:bodyPr/>
        <a:lstStyle/>
        <a:p>
          <a:endParaRPr lang="en-US"/>
        </a:p>
      </dgm:t>
    </dgm:pt>
    <dgm:pt modelId="{0650635C-B4F0-41EE-A36C-015A32B14D67}">
      <dgm:prSet phldrT="[Text]" custT="1"/>
      <dgm:spPr>
        <a:solidFill>
          <a:schemeClr val="bg2">
            <a:lumMod val="75000"/>
            <a:alpha val="90000"/>
          </a:schemeClr>
        </a:solidFill>
      </dgm:spPr>
      <dgm:t>
        <a:bodyPr/>
        <a:lstStyle/>
        <a:p>
          <a:pPr algn="l"/>
          <a:r>
            <a:rPr lang="en-US" sz="1600" b="1" dirty="0" smtClean="0">
              <a:latin typeface="Calibri" pitchFamily="34" charset="0"/>
              <a:cs typeface="Calibri" pitchFamily="34" charset="0"/>
            </a:rPr>
            <a:t>Shake</a:t>
          </a:r>
          <a:r>
            <a:rPr lang="en-US" sz="1600" dirty="0" smtClean="0">
              <a:latin typeface="Calibri" pitchFamily="34" charset="0"/>
              <a:cs typeface="Calibri" pitchFamily="34" charset="0"/>
            </a:rPr>
            <a:t>: This effect simulates the shaking of the element from left to right.</a:t>
          </a:r>
          <a:endParaRPr lang="en-US" sz="1600" dirty="0">
            <a:latin typeface="Calibri" pitchFamily="34" charset="0"/>
            <a:cs typeface="Calibri" pitchFamily="34" charset="0"/>
          </a:endParaRPr>
        </a:p>
      </dgm:t>
    </dgm:pt>
    <dgm:pt modelId="{0A3D0C20-C56E-4562-A94B-C960E6CDAFE3}" type="parTrans" cxnId="{01E04DFB-CF16-4231-B2CE-344AC71914CC}">
      <dgm:prSet/>
      <dgm:spPr/>
      <dgm:t>
        <a:bodyPr/>
        <a:lstStyle/>
        <a:p>
          <a:endParaRPr lang="en-US"/>
        </a:p>
      </dgm:t>
    </dgm:pt>
    <dgm:pt modelId="{1893505B-3A99-4109-897D-54D0E5862DC8}" type="sibTrans" cxnId="{01E04DFB-CF16-4231-B2CE-344AC71914CC}">
      <dgm:prSet/>
      <dgm:spPr/>
      <dgm:t>
        <a:bodyPr/>
        <a:lstStyle/>
        <a:p>
          <a:endParaRPr lang="en-US"/>
        </a:p>
      </dgm:t>
    </dgm:pt>
    <dgm:pt modelId="{6F900192-13E6-427E-910E-499BB4D78BB8}">
      <dgm:prSet phldrT="[Text]" custT="1"/>
      <dgm:spPr>
        <a:solidFill>
          <a:srgbClr val="FFFF99">
            <a:alpha val="90000"/>
          </a:srgbClr>
        </a:solidFill>
      </dgm:spPr>
      <dgm:t>
        <a:bodyPr/>
        <a:lstStyle/>
        <a:p>
          <a:pPr algn="l"/>
          <a:r>
            <a:rPr lang="en-US" sz="1600" b="1" dirty="0" smtClean="0">
              <a:latin typeface="Calibri" pitchFamily="34" charset="0"/>
              <a:cs typeface="Calibri" pitchFamily="34" charset="0"/>
            </a:rPr>
            <a:t>Squish</a:t>
          </a:r>
          <a:r>
            <a:rPr lang="en-US" sz="1600" dirty="0" smtClean="0">
              <a:latin typeface="Calibri" pitchFamily="34" charset="0"/>
              <a:cs typeface="Calibri" pitchFamily="34" charset="0"/>
            </a:rPr>
            <a:t>: This effect makes the element disappear into the upper-left corner of the page.</a:t>
          </a:r>
          <a:endParaRPr lang="en-US" sz="1600" dirty="0">
            <a:latin typeface="Calibri" pitchFamily="34" charset="0"/>
            <a:cs typeface="Calibri" pitchFamily="34" charset="0"/>
          </a:endParaRPr>
        </a:p>
      </dgm:t>
    </dgm:pt>
    <dgm:pt modelId="{B6FE4DA6-220D-4C55-A2C0-0DEDD71004DF}" type="parTrans" cxnId="{515C3292-23ED-4C62-A127-B78D49E2D497}">
      <dgm:prSet/>
      <dgm:spPr/>
      <dgm:t>
        <a:bodyPr/>
        <a:lstStyle/>
        <a:p>
          <a:endParaRPr lang="en-US"/>
        </a:p>
      </dgm:t>
    </dgm:pt>
    <dgm:pt modelId="{EBB23401-D2FB-481A-B8EB-7D791638E6F9}" type="sibTrans" cxnId="{515C3292-23ED-4C62-A127-B78D49E2D497}">
      <dgm:prSet/>
      <dgm:spPr/>
      <dgm:t>
        <a:bodyPr/>
        <a:lstStyle/>
        <a:p>
          <a:endParaRPr lang="en-US"/>
        </a:p>
      </dgm:t>
    </dgm:pt>
    <dgm:pt modelId="{B468F822-FA45-412D-B478-5A4DC4DF054E}" type="pres">
      <dgm:prSet presAssocID="{D393D8ED-BB81-4D84-91DD-05350B4EFC40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453EBD43-11D2-4618-99AF-A40FEDC0C097}" type="pres">
      <dgm:prSet presAssocID="{4F57FD8E-722A-4FE1-A800-A7842B64FACF}" presName="root" presStyleCnt="0"/>
      <dgm:spPr/>
    </dgm:pt>
    <dgm:pt modelId="{BAFF6349-B296-4F4C-80CD-1CE7473A9F90}" type="pres">
      <dgm:prSet presAssocID="{4F57FD8E-722A-4FE1-A800-A7842B64FACF}" presName="rootComposite" presStyleCnt="0"/>
      <dgm:spPr/>
    </dgm:pt>
    <dgm:pt modelId="{BC6173FC-5FB0-4E70-8D5C-962BCFCBFD7A}" type="pres">
      <dgm:prSet presAssocID="{4F57FD8E-722A-4FE1-A800-A7842B64FACF}" presName="rootText" presStyleLbl="node1" presStyleIdx="0" presStyleCnt="1" custScaleX="1220148" custScaleY="178768" custLinFactY="-100000" custLinFactNeighborX="11111" custLinFactNeighborY="-127352"/>
      <dgm:spPr/>
      <dgm:t>
        <a:bodyPr/>
        <a:lstStyle/>
        <a:p>
          <a:endParaRPr lang="en-US"/>
        </a:p>
      </dgm:t>
    </dgm:pt>
    <dgm:pt modelId="{3B63C256-E7BD-4FED-A24D-ED2C4F33768A}" type="pres">
      <dgm:prSet presAssocID="{4F57FD8E-722A-4FE1-A800-A7842B64FACF}" presName="rootConnector" presStyleLbl="node1" presStyleIdx="0" presStyleCnt="1"/>
      <dgm:spPr/>
      <dgm:t>
        <a:bodyPr/>
        <a:lstStyle/>
        <a:p>
          <a:endParaRPr lang="en-US"/>
        </a:p>
      </dgm:t>
    </dgm:pt>
    <dgm:pt modelId="{636388E9-B1ED-42D9-BF7B-D39D4493A1B8}" type="pres">
      <dgm:prSet presAssocID="{4F57FD8E-722A-4FE1-A800-A7842B64FACF}" presName="childShape" presStyleCnt="0"/>
      <dgm:spPr/>
    </dgm:pt>
    <dgm:pt modelId="{159E9CC5-F056-481E-890B-D81D92944806}" type="pres">
      <dgm:prSet presAssocID="{8284AD39-911A-4534-9D24-A79788150699}" presName="Name13" presStyleLbl="parChTrans1D2" presStyleIdx="0" presStyleCnt="7"/>
      <dgm:spPr/>
      <dgm:t>
        <a:bodyPr/>
        <a:lstStyle/>
        <a:p>
          <a:endParaRPr lang="en-US"/>
        </a:p>
      </dgm:t>
    </dgm:pt>
    <dgm:pt modelId="{56E95771-CAF8-441F-9C29-95B345C1BC36}" type="pres">
      <dgm:prSet presAssocID="{D6A3040D-8377-4504-95EA-F17CB7DD2DEA}" presName="childText" presStyleLbl="bgAcc1" presStyleIdx="0" presStyleCnt="7" custScaleX="1562194" custScaleY="186208" custLinFactY="-39381" custLinFactNeighborX="-8977" custLinFactNeighborY="-1000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9082C2E-3830-4A10-8B86-E47EF69015BA}" type="pres">
      <dgm:prSet presAssocID="{43EAB393-DF1E-40D9-AB3C-142616DE21BC}" presName="Name13" presStyleLbl="parChTrans1D2" presStyleIdx="1" presStyleCnt="7"/>
      <dgm:spPr/>
      <dgm:t>
        <a:bodyPr/>
        <a:lstStyle/>
        <a:p>
          <a:endParaRPr lang="en-US"/>
        </a:p>
      </dgm:t>
    </dgm:pt>
    <dgm:pt modelId="{61E2C684-EBD0-485A-A69A-410BAE7028A4}" type="pres">
      <dgm:prSet presAssocID="{D50A3AAC-7505-447E-BD38-9E15D70972CE}" presName="childText" presStyleLbl="bgAcc1" presStyleIdx="1" presStyleCnt="7" custScaleX="1566601" custScaleY="193810" custLinFactNeighborX="-8977" custLinFactNeighborY="-9755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2DCD54D-66BE-465E-9847-73F41B8C7E46}" type="pres">
      <dgm:prSet presAssocID="{509048E6-251D-4931-A7B0-05B873F2859C}" presName="Name13" presStyleLbl="parChTrans1D2" presStyleIdx="2" presStyleCnt="7"/>
      <dgm:spPr/>
      <dgm:t>
        <a:bodyPr/>
        <a:lstStyle/>
        <a:p>
          <a:endParaRPr lang="en-US"/>
        </a:p>
      </dgm:t>
    </dgm:pt>
    <dgm:pt modelId="{37FAE7F2-3481-4698-9EAC-9A7F7BEDF7E1}" type="pres">
      <dgm:prSet presAssocID="{9BCA323E-6A5B-4060-8D3D-6F08D535ED50}" presName="childText" presStyleLbl="bgAcc1" presStyleIdx="2" presStyleCnt="7" custScaleX="1555781" custScaleY="204077" custLinFactNeighborX="-8977" custLinFactNeighborY="-6600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F4C038-F2EE-417C-9AB4-8C20A1887613}" type="pres">
      <dgm:prSet presAssocID="{1990C475-769E-4669-8E9B-EE31BC9965BE}" presName="Name13" presStyleLbl="parChTrans1D2" presStyleIdx="3" presStyleCnt="7"/>
      <dgm:spPr/>
      <dgm:t>
        <a:bodyPr/>
        <a:lstStyle/>
        <a:p>
          <a:endParaRPr lang="en-US"/>
        </a:p>
      </dgm:t>
    </dgm:pt>
    <dgm:pt modelId="{547B328A-F054-4696-8C09-02F540C93386}" type="pres">
      <dgm:prSet presAssocID="{167CD2C9-E8D9-4A52-8183-2134B0303310}" presName="childText" presStyleLbl="bgAcc1" presStyleIdx="3" presStyleCnt="7" custScaleX="1508690" custScaleY="177168" custLinFactNeighborY="-3649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D45CCBB-F338-4FB3-B9E5-EE97818BFDA8}" type="pres">
      <dgm:prSet presAssocID="{7E06B3F3-9200-4CD1-9F21-480C685E20FA}" presName="Name13" presStyleLbl="parChTrans1D2" presStyleIdx="4" presStyleCnt="7"/>
      <dgm:spPr/>
      <dgm:t>
        <a:bodyPr/>
        <a:lstStyle/>
        <a:p>
          <a:endParaRPr lang="en-US"/>
        </a:p>
      </dgm:t>
    </dgm:pt>
    <dgm:pt modelId="{BF72B017-1D39-4861-A6DE-10ABF8248ED9}" type="pres">
      <dgm:prSet presAssocID="{E7785A69-FEA8-4F3A-B3A7-F8B355FEDAD9}" presName="childText" presStyleLbl="bgAcc1" presStyleIdx="4" presStyleCnt="7" custScaleX="1576519" custScaleY="166026" custLinFactNeighborY="415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43FF222-FF2B-4A87-926C-91114910EFCA}" type="pres">
      <dgm:prSet presAssocID="{0A3D0C20-C56E-4562-A94B-C960E6CDAFE3}" presName="Name13" presStyleLbl="parChTrans1D2" presStyleIdx="5" presStyleCnt="7"/>
      <dgm:spPr/>
      <dgm:t>
        <a:bodyPr/>
        <a:lstStyle/>
        <a:p>
          <a:endParaRPr lang="en-US"/>
        </a:p>
      </dgm:t>
    </dgm:pt>
    <dgm:pt modelId="{D6F78ACA-5602-4181-ACD1-D8EBEB6958F8}" type="pres">
      <dgm:prSet presAssocID="{0650635C-B4F0-41EE-A36C-015A32B14D67}" presName="childText" presStyleLbl="bgAcc1" presStyleIdx="5" presStyleCnt="7" custScaleX="1449129" custScaleY="166074" custLinFactNeighborY="4475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89D625E-4357-478F-99F3-6F51EDDCF434}" type="pres">
      <dgm:prSet presAssocID="{B6FE4DA6-220D-4C55-A2C0-0DEDD71004DF}" presName="Name13" presStyleLbl="parChTrans1D2" presStyleIdx="6" presStyleCnt="7"/>
      <dgm:spPr/>
      <dgm:t>
        <a:bodyPr/>
        <a:lstStyle/>
        <a:p>
          <a:endParaRPr lang="en-US"/>
        </a:p>
      </dgm:t>
    </dgm:pt>
    <dgm:pt modelId="{F3ED1B9D-C690-4196-9B9C-2443EF438F53}" type="pres">
      <dgm:prSet presAssocID="{6F900192-13E6-427E-910E-499BB4D78BB8}" presName="childText" presStyleLbl="bgAcc1" presStyleIdx="6" presStyleCnt="7" custScaleX="1564819" custScaleY="166155" custLinFactNeighborY="8527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78791CC-1999-4739-92C0-A0AC20B47C86}" type="presOf" srcId="{4F57FD8E-722A-4FE1-A800-A7842B64FACF}" destId="{BC6173FC-5FB0-4E70-8D5C-962BCFCBFD7A}" srcOrd="0" destOrd="0" presId="urn:microsoft.com/office/officeart/2005/8/layout/hierarchy3"/>
    <dgm:cxn modelId="{E382A97C-A518-4706-B631-6B3A93EC7B18}" srcId="{D393D8ED-BB81-4D84-91DD-05350B4EFC40}" destId="{4F57FD8E-722A-4FE1-A800-A7842B64FACF}" srcOrd="0" destOrd="0" parTransId="{06F76D9A-D8F2-4984-AAEE-E0B32A6C4132}" sibTransId="{0C2805D7-4352-470E-89E1-8493C02D9BAB}"/>
    <dgm:cxn modelId="{37BABF29-BF65-4884-8EFC-006AE8C588EB}" type="presOf" srcId="{D393D8ED-BB81-4D84-91DD-05350B4EFC40}" destId="{B468F822-FA45-412D-B478-5A4DC4DF054E}" srcOrd="0" destOrd="0" presId="urn:microsoft.com/office/officeart/2005/8/layout/hierarchy3"/>
    <dgm:cxn modelId="{1BFB3324-6FC7-4D63-B4F1-B2B2A5D4C694}" type="presOf" srcId="{0650635C-B4F0-41EE-A36C-015A32B14D67}" destId="{D6F78ACA-5602-4181-ACD1-D8EBEB6958F8}" srcOrd="0" destOrd="0" presId="urn:microsoft.com/office/officeart/2005/8/layout/hierarchy3"/>
    <dgm:cxn modelId="{63ED18BC-B5F4-407A-8D53-61F781AEB918}" type="presOf" srcId="{9BCA323E-6A5B-4060-8D3D-6F08D535ED50}" destId="{37FAE7F2-3481-4698-9EAC-9A7F7BEDF7E1}" srcOrd="0" destOrd="0" presId="urn:microsoft.com/office/officeart/2005/8/layout/hierarchy3"/>
    <dgm:cxn modelId="{7EB55EBA-1810-4609-9331-161FADAF06A8}" type="presOf" srcId="{7E06B3F3-9200-4CD1-9F21-480C685E20FA}" destId="{ED45CCBB-F338-4FB3-B9E5-EE97818BFDA8}" srcOrd="0" destOrd="0" presId="urn:microsoft.com/office/officeart/2005/8/layout/hierarchy3"/>
    <dgm:cxn modelId="{7B9B2D88-7D82-4A42-A344-A62A85CBF025}" type="presOf" srcId="{D50A3AAC-7505-447E-BD38-9E15D70972CE}" destId="{61E2C684-EBD0-485A-A69A-410BAE7028A4}" srcOrd="0" destOrd="0" presId="urn:microsoft.com/office/officeart/2005/8/layout/hierarchy3"/>
    <dgm:cxn modelId="{F04D4A4C-6007-43F9-B7B3-DF5EF781F9E9}" type="presOf" srcId="{509048E6-251D-4931-A7B0-05B873F2859C}" destId="{42DCD54D-66BE-465E-9847-73F41B8C7E46}" srcOrd="0" destOrd="0" presId="urn:microsoft.com/office/officeart/2005/8/layout/hierarchy3"/>
    <dgm:cxn modelId="{65078117-3680-4E4D-986D-62E82155040D}" type="presOf" srcId="{6F900192-13E6-427E-910E-499BB4D78BB8}" destId="{F3ED1B9D-C690-4196-9B9C-2443EF438F53}" srcOrd="0" destOrd="0" presId="urn:microsoft.com/office/officeart/2005/8/layout/hierarchy3"/>
    <dgm:cxn modelId="{86B4DA0D-6AFC-42E7-A858-DD50EB297CCD}" type="presOf" srcId="{D6A3040D-8377-4504-95EA-F17CB7DD2DEA}" destId="{56E95771-CAF8-441F-9C29-95B345C1BC36}" srcOrd="0" destOrd="0" presId="urn:microsoft.com/office/officeart/2005/8/layout/hierarchy3"/>
    <dgm:cxn modelId="{8BF381A8-F6EE-4D07-9EFA-1612F012CB5D}" type="presOf" srcId="{43EAB393-DF1E-40D9-AB3C-142616DE21BC}" destId="{C9082C2E-3830-4A10-8B86-E47EF69015BA}" srcOrd="0" destOrd="0" presId="urn:microsoft.com/office/officeart/2005/8/layout/hierarchy3"/>
    <dgm:cxn modelId="{0479D11B-AE0C-4B64-97A9-6DC5179086A2}" type="presOf" srcId="{B6FE4DA6-220D-4C55-A2C0-0DEDD71004DF}" destId="{E89D625E-4357-478F-99F3-6F51EDDCF434}" srcOrd="0" destOrd="0" presId="urn:microsoft.com/office/officeart/2005/8/layout/hierarchy3"/>
    <dgm:cxn modelId="{515C3292-23ED-4C62-A127-B78D49E2D497}" srcId="{4F57FD8E-722A-4FE1-A800-A7842B64FACF}" destId="{6F900192-13E6-427E-910E-499BB4D78BB8}" srcOrd="6" destOrd="0" parTransId="{B6FE4DA6-220D-4C55-A2C0-0DEDD71004DF}" sibTransId="{EBB23401-D2FB-481A-B8EB-7D791638E6F9}"/>
    <dgm:cxn modelId="{6A1B8788-2705-42C1-B145-50A62A4AB61C}" srcId="{4F57FD8E-722A-4FE1-A800-A7842B64FACF}" destId="{D50A3AAC-7505-447E-BD38-9E15D70972CE}" srcOrd="1" destOrd="0" parTransId="{43EAB393-DF1E-40D9-AB3C-142616DE21BC}" sibTransId="{D8CAC414-599A-4434-974D-39D5316A46A1}"/>
    <dgm:cxn modelId="{EC6817EB-2BA9-4DFC-B30E-E58E6EED0891}" type="presOf" srcId="{E7785A69-FEA8-4F3A-B3A7-F8B355FEDAD9}" destId="{BF72B017-1D39-4861-A6DE-10ABF8248ED9}" srcOrd="0" destOrd="0" presId="urn:microsoft.com/office/officeart/2005/8/layout/hierarchy3"/>
    <dgm:cxn modelId="{01E04DFB-CF16-4231-B2CE-344AC71914CC}" srcId="{4F57FD8E-722A-4FE1-A800-A7842B64FACF}" destId="{0650635C-B4F0-41EE-A36C-015A32B14D67}" srcOrd="5" destOrd="0" parTransId="{0A3D0C20-C56E-4562-A94B-C960E6CDAFE3}" sibTransId="{1893505B-3A99-4109-897D-54D0E5862DC8}"/>
    <dgm:cxn modelId="{48B59A35-3BB1-4079-9C86-91EA97874E37}" srcId="{4F57FD8E-722A-4FE1-A800-A7842B64FACF}" destId="{167CD2C9-E8D9-4A52-8183-2134B0303310}" srcOrd="3" destOrd="0" parTransId="{1990C475-769E-4669-8E9B-EE31BC9965BE}" sibTransId="{01257336-A840-4420-A762-C9BF615ECAED}"/>
    <dgm:cxn modelId="{7E172CD2-6BE3-42F8-9A7B-698558F2C90A}" type="presOf" srcId="{8284AD39-911A-4534-9D24-A79788150699}" destId="{159E9CC5-F056-481E-890B-D81D92944806}" srcOrd="0" destOrd="0" presId="urn:microsoft.com/office/officeart/2005/8/layout/hierarchy3"/>
    <dgm:cxn modelId="{081E0577-FEBA-4B76-B19C-65EBFA6E7BB4}" type="presOf" srcId="{4F57FD8E-722A-4FE1-A800-A7842B64FACF}" destId="{3B63C256-E7BD-4FED-A24D-ED2C4F33768A}" srcOrd="1" destOrd="0" presId="urn:microsoft.com/office/officeart/2005/8/layout/hierarchy3"/>
    <dgm:cxn modelId="{6F27891B-8977-4F14-8DDF-D1B2FC4810D4}" type="presOf" srcId="{0A3D0C20-C56E-4562-A94B-C960E6CDAFE3}" destId="{D43FF222-FF2B-4A87-926C-91114910EFCA}" srcOrd="0" destOrd="0" presId="urn:microsoft.com/office/officeart/2005/8/layout/hierarchy3"/>
    <dgm:cxn modelId="{AC81DDCC-F21B-4E4A-B997-065CE49A5624}" srcId="{4F57FD8E-722A-4FE1-A800-A7842B64FACF}" destId="{E7785A69-FEA8-4F3A-B3A7-F8B355FEDAD9}" srcOrd="4" destOrd="0" parTransId="{7E06B3F3-9200-4CD1-9F21-480C685E20FA}" sibTransId="{54101481-54FF-4FAF-A94D-25D8F7244F6A}"/>
    <dgm:cxn modelId="{8D2A6571-B7EE-4825-9CD1-B6CD029F0B7A}" type="presOf" srcId="{167CD2C9-E8D9-4A52-8183-2134B0303310}" destId="{547B328A-F054-4696-8C09-02F540C93386}" srcOrd="0" destOrd="0" presId="urn:microsoft.com/office/officeart/2005/8/layout/hierarchy3"/>
    <dgm:cxn modelId="{FBD974E9-9957-4404-9F93-E7B989C5852A}" srcId="{4F57FD8E-722A-4FE1-A800-A7842B64FACF}" destId="{D6A3040D-8377-4504-95EA-F17CB7DD2DEA}" srcOrd="0" destOrd="0" parTransId="{8284AD39-911A-4534-9D24-A79788150699}" sibTransId="{F9217D79-0548-462E-89A1-F2968343EBB4}"/>
    <dgm:cxn modelId="{BFAFC433-B178-4F1D-9E33-3E8865CDE914}" srcId="{4F57FD8E-722A-4FE1-A800-A7842B64FACF}" destId="{9BCA323E-6A5B-4060-8D3D-6F08D535ED50}" srcOrd="2" destOrd="0" parTransId="{509048E6-251D-4931-A7B0-05B873F2859C}" sibTransId="{7AA34270-9F85-492D-BFA2-A0C5FB1B272C}"/>
    <dgm:cxn modelId="{945E28C7-5401-4315-B96D-37B7BEF403E7}" type="presOf" srcId="{1990C475-769E-4669-8E9B-EE31BC9965BE}" destId="{8FF4C038-F2EE-417C-9AB4-8C20A1887613}" srcOrd="0" destOrd="0" presId="urn:microsoft.com/office/officeart/2005/8/layout/hierarchy3"/>
    <dgm:cxn modelId="{89A98DDC-C5CB-4D68-85E5-B6270F249FA6}" type="presParOf" srcId="{B468F822-FA45-412D-B478-5A4DC4DF054E}" destId="{453EBD43-11D2-4618-99AF-A40FEDC0C097}" srcOrd="0" destOrd="0" presId="urn:microsoft.com/office/officeart/2005/8/layout/hierarchy3"/>
    <dgm:cxn modelId="{167582C8-1498-4350-8635-382700E5CC60}" type="presParOf" srcId="{453EBD43-11D2-4618-99AF-A40FEDC0C097}" destId="{BAFF6349-B296-4F4C-80CD-1CE7473A9F90}" srcOrd="0" destOrd="0" presId="urn:microsoft.com/office/officeart/2005/8/layout/hierarchy3"/>
    <dgm:cxn modelId="{92321654-DEB5-4FDA-A3A1-4E2947DA45C2}" type="presParOf" srcId="{BAFF6349-B296-4F4C-80CD-1CE7473A9F90}" destId="{BC6173FC-5FB0-4E70-8D5C-962BCFCBFD7A}" srcOrd="0" destOrd="0" presId="urn:microsoft.com/office/officeart/2005/8/layout/hierarchy3"/>
    <dgm:cxn modelId="{8E91BA28-B578-4233-BC1A-D76F0FFAC216}" type="presParOf" srcId="{BAFF6349-B296-4F4C-80CD-1CE7473A9F90}" destId="{3B63C256-E7BD-4FED-A24D-ED2C4F33768A}" srcOrd="1" destOrd="0" presId="urn:microsoft.com/office/officeart/2005/8/layout/hierarchy3"/>
    <dgm:cxn modelId="{8F77612D-10D3-4C6F-A353-D1A54C85F7F9}" type="presParOf" srcId="{453EBD43-11D2-4618-99AF-A40FEDC0C097}" destId="{636388E9-B1ED-42D9-BF7B-D39D4493A1B8}" srcOrd="1" destOrd="0" presId="urn:microsoft.com/office/officeart/2005/8/layout/hierarchy3"/>
    <dgm:cxn modelId="{B807EAD8-D231-4380-B630-E0BC45FE0F06}" type="presParOf" srcId="{636388E9-B1ED-42D9-BF7B-D39D4493A1B8}" destId="{159E9CC5-F056-481E-890B-D81D92944806}" srcOrd="0" destOrd="0" presId="urn:microsoft.com/office/officeart/2005/8/layout/hierarchy3"/>
    <dgm:cxn modelId="{40F7B7B8-4735-4D43-A99F-F0CF7A3743B7}" type="presParOf" srcId="{636388E9-B1ED-42D9-BF7B-D39D4493A1B8}" destId="{56E95771-CAF8-441F-9C29-95B345C1BC36}" srcOrd="1" destOrd="0" presId="urn:microsoft.com/office/officeart/2005/8/layout/hierarchy3"/>
    <dgm:cxn modelId="{5C9D3338-DE61-411B-A4AA-6578818F493F}" type="presParOf" srcId="{636388E9-B1ED-42D9-BF7B-D39D4493A1B8}" destId="{C9082C2E-3830-4A10-8B86-E47EF69015BA}" srcOrd="2" destOrd="0" presId="urn:microsoft.com/office/officeart/2005/8/layout/hierarchy3"/>
    <dgm:cxn modelId="{A82A63A7-8D43-460E-97D4-24CD4D8818D5}" type="presParOf" srcId="{636388E9-B1ED-42D9-BF7B-D39D4493A1B8}" destId="{61E2C684-EBD0-485A-A69A-410BAE7028A4}" srcOrd="3" destOrd="0" presId="urn:microsoft.com/office/officeart/2005/8/layout/hierarchy3"/>
    <dgm:cxn modelId="{7C30BD1A-D238-4FBB-A8F9-E21DBA557A2E}" type="presParOf" srcId="{636388E9-B1ED-42D9-BF7B-D39D4493A1B8}" destId="{42DCD54D-66BE-465E-9847-73F41B8C7E46}" srcOrd="4" destOrd="0" presId="urn:microsoft.com/office/officeart/2005/8/layout/hierarchy3"/>
    <dgm:cxn modelId="{6CCDCBE0-7FF2-47AF-A35D-98371B91A18B}" type="presParOf" srcId="{636388E9-B1ED-42D9-BF7B-D39D4493A1B8}" destId="{37FAE7F2-3481-4698-9EAC-9A7F7BEDF7E1}" srcOrd="5" destOrd="0" presId="urn:microsoft.com/office/officeart/2005/8/layout/hierarchy3"/>
    <dgm:cxn modelId="{6B749319-E3EF-4C8D-B145-8ACA3C0E0AF8}" type="presParOf" srcId="{636388E9-B1ED-42D9-BF7B-D39D4493A1B8}" destId="{8FF4C038-F2EE-417C-9AB4-8C20A1887613}" srcOrd="6" destOrd="0" presId="urn:microsoft.com/office/officeart/2005/8/layout/hierarchy3"/>
    <dgm:cxn modelId="{31BB45F8-2B4C-4931-8CB9-C243C9D037B1}" type="presParOf" srcId="{636388E9-B1ED-42D9-BF7B-D39D4493A1B8}" destId="{547B328A-F054-4696-8C09-02F540C93386}" srcOrd="7" destOrd="0" presId="urn:microsoft.com/office/officeart/2005/8/layout/hierarchy3"/>
    <dgm:cxn modelId="{D515B83B-1A91-46A1-9DA7-F9AB84BE3DD1}" type="presParOf" srcId="{636388E9-B1ED-42D9-BF7B-D39D4493A1B8}" destId="{ED45CCBB-F338-4FB3-B9E5-EE97818BFDA8}" srcOrd="8" destOrd="0" presId="urn:microsoft.com/office/officeart/2005/8/layout/hierarchy3"/>
    <dgm:cxn modelId="{085617AA-F72A-4E43-ADB8-A1D28CC28147}" type="presParOf" srcId="{636388E9-B1ED-42D9-BF7B-D39D4493A1B8}" destId="{BF72B017-1D39-4861-A6DE-10ABF8248ED9}" srcOrd="9" destOrd="0" presId="urn:microsoft.com/office/officeart/2005/8/layout/hierarchy3"/>
    <dgm:cxn modelId="{6C8722D9-02A7-4F11-88FB-BAC7BED65499}" type="presParOf" srcId="{636388E9-B1ED-42D9-BF7B-D39D4493A1B8}" destId="{D43FF222-FF2B-4A87-926C-91114910EFCA}" srcOrd="10" destOrd="0" presId="urn:microsoft.com/office/officeart/2005/8/layout/hierarchy3"/>
    <dgm:cxn modelId="{C9D9CBC5-19F1-4B43-9252-5F398BB125D1}" type="presParOf" srcId="{636388E9-B1ED-42D9-BF7B-D39D4493A1B8}" destId="{D6F78ACA-5602-4181-ACD1-D8EBEB6958F8}" srcOrd="11" destOrd="0" presId="urn:microsoft.com/office/officeart/2005/8/layout/hierarchy3"/>
    <dgm:cxn modelId="{23AC10CC-2443-410E-BD7D-650ED9E21837}" type="presParOf" srcId="{636388E9-B1ED-42D9-BF7B-D39D4493A1B8}" destId="{E89D625E-4357-478F-99F3-6F51EDDCF434}" srcOrd="12" destOrd="0" presId="urn:microsoft.com/office/officeart/2005/8/layout/hierarchy3"/>
    <dgm:cxn modelId="{2851D9CB-5988-4350-9A23-0EBEE253A399}" type="presParOf" srcId="{636388E9-B1ED-42D9-BF7B-D39D4493A1B8}" destId="{F3ED1B9D-C690-4196-9B9C-2443EF438F53}" srcOrd="13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D32F8FCF-EDF2-4321-B49C-D5DF3D295B52}" type="doc">
      <dgm:prSet loTypeId="urn:microsoft.com/office/officeart/2005/8/layout/vList2" loCatId="list" qsTypeId="urn:microsoft.com/office/officeart/2005/8/quickstyle/simple4" qsCatId="simple" csTypeId="urn:microsoft.com/office/officeart/2005/8/colors/colorful1#3" csCatId="colorful" phldr="1"/>
      <dgm:spPr/>
      <dgm:t>
        <a:bodyPr/>
        <a:lstStyle/>
        <a:p>
          <a:endParaRPr lang="en-US"/>
        </a:p>
      </dgm:t>
    </dgm:pt>
    <dgm:pt modelId="{4E1CD5B7-2CF3-44AA-979B-6F420433627D}">
      <dgm:prSet phldrT="[Text]" custT="1"/>
      <dgm:spPr/>
      <dgm:t>
        <a:bodyPr/>
        <a:lstStyle/>
        <a:p>
          <a:r>
            <a:rPr lang="en-US" sz="1800" dirty="0" smtClean="0"/>
            <a:t>A behavior in Dreamweaver is a combination of an event and an action.</a:t>
          </a:r>
          <a:endParaRPr lang="en-US" sz="1800" dirty="0"/>
        </a:p>
      </dgm:t>
    </dgm:pt>
    <dgm:pt modelId="{FBC00986-3EA4-4861-B52A-BDA881DCC91F}" type="parTrans" cxnId="{EC90D957-0420-4F9F-B46E-78A7F7B0F39E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2809EA95-811D-4B67-9AD8-C4A1090D9C07}" type="sibTrans" cxnId="{EC90D957-0420-4F9F-B46E-78A7F7B0F39E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FC2A7E5C-B22A-46C4-9AFD-A55CEAE725CE}">
      <dgm:prSet phldrT="[Text]" custT="1"/>
      <dgm:spPr>
        <a:gradFill rotWithShape="0">
          <a:gsLst>
            <a:gs pos="0">
              <a:schemeClr val="accent3">
                <a:lumMod val="50000"/>
              </a:schemeClr>
            </a:gs>
            <a:gs pos="80000">
              <a:schemeClr val="accent3">
                <a:lumMod val="75000"/>
              </a:schemeClr>
            </a:gs>
            <a:gs pos="100000">
              <a:schemeClr val="accent3">
                <a:lumMod val="60000"/>
                <a:lumOff val="40000"/>
              </a:schemeClr>
            </a:gs>
          </a:gsLst>
          <a:lin ang="16200000" scaled="0"/>
        </a:gradFill>
      </dgm:spPr>
      <dgm:t>
        <a:bodyPr/>
        <a:lstStyle/>
        <a:p>
          <a:r>
            <a:rPr lang="en-US" sz="1800" dirty="0" smtClean="0"/>
            <a:t>A behavior can be applied to any object, such as a page, image, link, and button.</a:t>
          </a:r>
          <a:endParaRPr lang="en-US" sz="1800" dirty="0"/>
        </a:p>
      </dgm:t>
    </dgm:pt>
    <dgm:pt modelId="{4321AB2E-56BE-4B81-A95D-78D0C600BF84}" type="parTrans" cxnId="{2E46F766-50E7-4015-83C1-FEF6484316BF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D600FDB0-EB0D-494C-8ECC-EFA51A794305}" type="sibTrans" cxnId="{2E46F766-50E7-4015-83C1-FEF6484316BF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562882C0-AB97-4E3B-8D46-8E574B04BE56}">
      <dgm:prSet phldrT="[Text]" custT="1"/>
      <dgm:spPr/>
      <dgm:t>
        <a:bodyPr/>
        <a:lstStyle/>
        <a:p>
          <a:r>
            <a:rPr lang="en-US" sz="1800" dirty="0" smtClean="0"/>
            <a:t>Behaviors are client-side scripting code and are executed in the client browser and not on the server. </a:t>
          </a:r>
          <a:endParaRPr lang="en-US" sz="1800" dirty="0"/>
        </a:p>
      </dgm:t>
    </dgm:pt>
    <dgm:pt modelId="{22DAB85A-2AC9-4DDD-B986-E5A7070B9054}" type="parTrans" cxnId="{E8D95785-E9E4-4618-B268-C90282AF6172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7363CEF2-942E-416F-BE41-E1618140DA9E}" type="sibTrans" cxnId="{E8D95785-E9E4-4618-B268-C90282AF6172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32F9483E-A135-41CD-9B8E-5BB23FE4E385}">
      <dgm:prSet phldrT="[Text]" custT="1"/>
      <dgm:spPr/>
      <dgm:t>
        <a:bodyPr/>
        <a:lstStyle/>
        <a:p>
          <a:r>
            <a:rPr lang="en-US" sz="1800" dirty="0" smtClean="0"/>
            <a:t>Each browser has a list of events, which can be associated with a list of actions in the ‘+’ icon of the </a:t>
          </a:r>
          <a:r>
            <a:rPr lang="en-US" sz="1800" b="1" dirty="0" smtClean="0"/>
            <a:t>Behaviors</a:t>
          </a:r>
          <a:r>
            <a:rPr lang="en-US" sz="1800" dirty="0" smtClean="0"/>
            <a:t> panel.</a:t>
          </a:r>
          <a:endParaRPr lang="en-US" sz="1800" dirty="0"/>
        </a:p>
      </dgm:t>
    </dgm:pt>
    <dgm:pt modelId="{8400DE60-AB66-4C74-B12F-ABCFD84D948C}" type="parTrans" cxnId="{19D9F5E3-0714-4425-B1DF-ED5653129A86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07212A5D-CEB0-4CF0-BA2B-9599A2004670}" type="sibTrans" cxnId="{19D9F5E3-0714-4425-B1DF-ED5653129A86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FF2132BF-F09B-49F5-AB31-99E7CE70E1C7}">
      <dgm:prSet phldrT="[Text]" custT="1"/>
      <dgm:spPr>
        <a:gradFill rotWithShape="0">
          <a:gsLst>
            <a:gs pos="0">
              <a:schemeClr val="bg2">
                <a:lumMod val="25000"/>
              </a:schemeClr>
            </a:gs>
            <a:gs pos="80000">
              <a:schemeClr val="bg2">
                <a:lumMod val="50000"/>
              </a:schemeClr>
            </a:gs>
            <a:gs pos="100000">
              <a:schemeClr val="bg2">
                <a:lumMod val="50000"/>
              </a:schemeClr>
            </a:gs>
          </a:gsLst>
          <a:lin ang="16200000" scaled="0"/>
        </a:gradFill>
      </dgm:spPr>
      <dgm:t>
        <a:bodyPr/>
        <a:lstStyle/>
        <a:p>
          <a:r>
            <a:rPr lang="en-US" sz="1800" dirty="0" smtClean="0"/>
            <a:t>A single event can trigger different actions and you can specify the order in which those actions occur.</a:t>
          </a:r>
          <a:endParaRPr lang="en-US" sz="1800" dirty="0"/>
        </a:p>
      </dgm:t>
    </dgm:pt>
    <dgm:pt modelId="{67247185-BB54-4129-8A20-6808698D348F}" type="parTrans" cxnId="{0BD0C4EB-F750-420E-910C-14F6B2C3678A}">
      <dgm:prSet/>
      <dgm:spPr/>
      <dgm:t>
        <a:bodyPr/>
        <a:lstStyle/>
        <a:p>
          <a:endParaRPr lang="en-US"/>
        </a:p>
      </dgm:t>
    </dgm:pt>
    <dgm:pt modelId="{3AA164DC-391F-4CDC-8793-ABEF635916E8}" type="sibTrans" cxnId="{0BD0C4EB-F750-420E-910C-14F6B2C3678A}">
      <dgm:prSet/>
      <dgm:spPr/>
      <dgm:t>
        <a:bodyPr/>
        <a:lstStyle/>
        <a:p>
          <a:endParaRPr lang="en-US"/>
        </a:p>
      </dgm:t>
    </dgm:pt>
    <dgm:pt modelId="{D2E1E881-2A8B-49A1-8081-38D4919F1CD9}">
      <dgm:prSet phldrT="[Text]" custT="1"/>
      <dgm:spPr/>
      <dgm:t>
        <a:bodyPr/>
        <a:lstStyle/>
        <a:p>
          <a:r>
            <a:rPr lang="en-US" sz="1800" dirty="0" smtClean="0"/>
            <a:t>Different events are defined for different page elements.</a:t>
          </a:r>
          <a:endParaRPr lang="en-US" sz="1800" dirty="0"/>
        </a:p>
      </dgm:t>
    </dgm:pt>
    <dgm:pt modelId="{A343D0B4-8CF1-4F5D-819F-7251DAD2D450}" type="parTrans" cxnId="{E5C9D517-AEA1-46B8-AFBB-FF5F03BEE688}">
      <dgm:prSet/>
      <dgm:spPr/>
      <dgm:t>
        <a:bodyPr/>
        <a:lstStyle/>
        <a:p>
          <a:endParaRPr lang="en-US"/>
        </a:p>
      </dgm:t>
    </dgm:pt>
    <dgm:pt modelId="{DA037AB0-D74D-43CB-BD1B-BA0DD7C479A1}" type="sibTrans" cxnId="{E5C9D517-AEA1-46B8-AFBB-FF5F03BEE688}">
      <dgm:prSet/>
      <dgm:spPr/>
      <dgm:t>
        <a:bodyPr/>
        <a:lstStyle/>
        <a:p>
          <a:endParaRPr lang="en-US"/>
        </a:p>
      </dgm:t>
    </dgm:pt>
    <dgm:pt modelId="{9FF9BD46-DE44-4B30-80ED-AC3A9E213A06}" type="pres">
      <dgm:prSet presAssocID="{D32F8FCF-EDF2-4321-B49C-D5DF3D295B52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88723AB-37EB-4EC2-B7B0-759657273835}" type="pres">
      <dgm:prSet presAssocID="{4E1CD5B7-2CF3-44AA-979B-6F420433627D}" presName="parentText" presStyleLbl="node1" presStyleIdx="0" presStyleCnt="6" custScaleY="64746" custLinFactNeighborY="-6114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877BAB3-7DBF-46AB-A039-BE8C107F0C8C}" type="pres">
      <dgm:prSet presAssocID="{2809EA95-811D-4B67-9AD8-C4A1090D9C07}" presName="spacer" presStyleCnt="0"/>
      <dgm:spPr/>
      <dgm:t>
        <a:bodyPr/>
        <a:lstStyle/>
        <a:p>
          <a:endParaRPr lang="en-US"/>
        </a:p>
      </dgm:t>
    </dgm:pt>
    <dgm:pt modelId="{0256FAD6-365E-4CAB-8266-8CECC71F7F52}" type="pres">
      <dgm:prSet presAssocID="{FC2A7E5C-B22A-46C4-9AFD-A55CEAE725CE}" presName="parentText" presStyleLbl="node1" presStyleIdx="1" presStyleCnt="6" custScaleY="67457" custLinFactNeighborY="-3550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88DBDBC-73BA-40D4-ACAA-61468FA8920B}" type="pres">
      <dgm:prSet presAssocID="{D600FDB0-EB0D-494C-8ECC-EFA51A794305}" presName="spacer" presStyleCnt="0"/>
      <dgm:spPr/>
      <dgm:t>
        <a:bodyPr/>
        <a:lstStyle/>
        <a:p>
          <a:endParaRPr lang="en-US"/>
        </a:p>
      </dgm:t>
    </dgm:pt>
    <dgm:pt modelId="{A6445519-E36D-458F-8F29-D286534B965D}" type="pres">
      <dgm:prSet presAssocID="{562882C0-AB97-4E3B-8D46-8E574B04BE56}" presName="parentText" presStyleLbl="node1" presStyleIdx="2" presStyleCnt="6" custScaleY="69022" custLinFactNeighborY="122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2EE26A5-691E-4C3F-B7EF-20DE69EA838D}" type="pres">
      <dgm:prSet presAssocID="{7363CEF2-942E-416F-BE41-E1618140DA9E}" presName="spacer" presStyleCnt="0"/>
      <dgm:spPr/>
      <dgm:t>
        <a:bodyPr/>
        <a:lstStyle/>
        <a:p>
          <a:endParaRPr lang="en-US"/>
        </a:p>
      </dgm:t>
    </dgm:pt>
    <dgm:pt modelId="{02F157C3-4AF0-4564-919C-72DA0052C758}" type="pres">
      <dgm:prSet presAssocID="{32F9483E-A135-41CD-9B8E-5BB23FE4E385}" presName="parentText" presStyleLbl="node1" presStyleIdx="3" presStyleCnt="6" custScaleY="56718" custLinFactNeighborY="967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C7DB9C2-B0E1-49BC-BB9B-F7C0921C4DD2}" type="pres">
      <dgm:prSet presAssocID="{07212A5D-CEB0-4CF0-BA2B-9599A2004670}" presName="spacer" presStyleCnt="0"/>
      <dgm:spPr/>
      <dgm:t>
        <a:bodyPr/>
        <a:lstStyle/>
        <a:p>
          <a:endParaRPr lang="en-US"/>
        </a:p>
      </dgm:t>
    </dgm:pt>
    <dgm:pt modelId="{AA8A937F-D49C-41D9-A9B7-393386DAE8AC}" type="pres">
      <dgm:prSet presAssocID="{D2E1E881-2A8B-49A1-8081-38D4919F1CD9}" presName="parentText" presStyleLbl="node1" presStyleIdx="4" presStyleCnt="6" custScaleY="6717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0608842-D2C2-445C-A52E-9253146A0666}" type="pres">
      <dgm:prSet presAssocID="{DA037AB0-D74D-43CB-BD1B-BA0DD7C479A1}" presName="spacer" presStyleCnt="0"/>
      <dgm:spPr/>
    </dgm:pt>
    <dgm:pt modelId="{2EB7D3FA-250E-4F56-A9B0-C5AA0134E3BB}" type="pres">
      <dgm:prSet presAssocID="{FF2132BF-F09B-49F5-AB31-99E7CE70E1C7}" presName="parentText" presStyleLbl="node1" presStyleIdx="5" presStyleCnt="6" custScaleY="62263" custLinFactNeighborY="-9398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8D95785-E9E4-4618-B268-C90282AF6172}" srcId="{D32F8FCF-EDF2-4321-B49C-D5DF3D295B52}" destId="{562882C0-AB97-4E3B-8D46-8E574B04BE56}" srcOrd="2" destOrd="0" parTransId="{22DAB85A-2AC9-4DDD-B986-E5A7070B9054}" sibTransId="{7363CEF2-942E-416F-BE41-E1618140DA9E}"/>
    <dgm:cxn modelId="{4CF4615D-52DC-4439-973C-B05D6A52B90F}" type="presOf" srcId="{FF2132BF-F09B-49F5-AB31-99E7CE70E1C7}" destId="{2EB7D3FA-250E-4F56-A9B0-C5AA0134E3BB}" srcOrd="0" destOrd="0" presId="urn:microsoft.com/office/officeart/2005/8/layout/vList2"/>
    <dgm:cxn modelId="{3007801A-479A-4E8E-B1F3-F08F53F53680}" type="presOf" srcId="{D2E1E881-2A8B-49A1-8081-38D4919F1CD9}" destId="{AA8A937F-D49C-41D9-A9B7-393386DAE8AC}" srcOrd="0" destOrd="0" presId="urn:microsoft.com/office/officeart/2005/8/layout/vList2"/>
    <dgm:cxn modelId="{48B81D57-F1C4-4212-A789-B3EBCABB34B0}" type="presOf" srcId="{FC2A7E5C-B22A-46C4-9AFD-A55CEAE725CE}" destId="{0256FAD6-365E-4CAB-8266-8CECC71F7F52}" srcOrd="0" destOrd="0" presId="urn:microsoft.com/office/officeart/2005/8/layout/vList2"/>
    <dgm:cxn modelId="{0FFA0FF2-00C3-42EB-8D4C-23F563F9D042}" type="presOf" srcId="{D32F8FCF-EDF2-4321-B49C-D5DF3D295B52}" destId="{9FF9BD46-DE44-4B30-80ED-AC3A9E213A06}" srcOrd="0" destOrd="0" presId="urn:microsoft.com/office/officeart/2005/8/layout/vList2"/>
    <dgm:cxn modelId="{EC90D957-0420-4F9F-B46E-78A7F7B0F39E}" srcId="{D32F8FCF-EDF2-4321-B49C-D5DF3D295B52}" destId="{4E1CD5B7-2CF3-44AA-979B-6F420433627D}" srcOrd="0" destOrd="0" parTransId="{FBC00986-3EA4-4861-B52A-BDA881DCC91F}" sibTransId="{2809EA95-811D-4B67-9AD8-C4A1090D9C07}"/>
    <dgm:cxn modelId="{19D9F5E3-0714-4425-B1DF-ED5653129A86}" srcId="{D32F8FCF-EDF2-4321-B49C-D5DF3D295B52}" destId="{32F9483E-A135-41CD-9B8E-5BB23FE4E385}" srcOrd="3" destOrd="0" parTransId="{8400DE60-AB66-4C74-B12F-ABCFD84D948C}" sibTransId="{07212A5D-CEB0-4CF0-BA2B-9599A2004670}"/>
    <dgm:cxn modelId="{0BD0C4EB-F750-420E-910C-14F6B2C3678A}" srcId="{D32F8FCF-EDF2-4321-B49C-D5DF3D295B52}" destId="{FF2132BF-F09B-49F5-AB31-99E7CE70E1C7}" srcOrd="5" destOrd="0" parTransId="{67247185-BB54-4129-8A20-6808698D348F}" sibTransId="{3AA164DC-391F-4CDC-8793-ABEF635916E8}"/>
    <dgm:cxn modelId="{E5C9D517-AEA1-46B8-AFBB-FF5F03BEE688}" srcId="{D32F8FCF-EDF2-4321-B49C-D5DF3D295B52}" destId="{D2E1E881-2A8B-49A1-8081-38D4919F1CD9}" srcOrd="4" destOrd="0" parTransId="{A343D0B4-8CF1-4F5D-819F-7251DAD2D450}" sibTransId="{DA037AB0-D74D-43CB-BD1B-BA0DD7C479A1}"/>
    <dgm:cxn modelId="{CB2038B2-648A-4BCD-882F-6405ED8FA001}" type="presOf" srcId="{32F9483E-A135-41CD-9B8E-5BB23FE4E385}" destId="{02F157C3-4AF0-4564-919C-72DA0052C758}" srcOrd="0" destOrd="0" presId="urn:microsoft.com/office/officeart/2005/8/layout/vList2"/>
    <dgm:cxn modelId="{2E46F766-50E7-4015-83C1-FEF6484316BF}" srcId="{D32F8FCF-EDF2-4321-B49C-D5DF3D295B52}" destId="{FC2A7E5C-B22A-46C4-9AFD-A55CEAE725CE}" srcOrd="1" destOrd="0" parTransId="{4321AB2E-56BE-4B81-A95D-78D0C600BF84}" sibTransId="{D600FDB0-EB0D-494C-8ECC-EFA51A794305}"/>
    <dgm:cxn modelId="{BAEA8F94-8109-4D3F-877B-F7D9C3AD0C64}" type="presOf" srcId="{4E1CD5B7-2CF3-44AA-979B-6F420433627D}" destId="{388723AB-37EB-4EC2-B7B0-759657273835}" srcOrd="0" destOrd="0" presId="urn:microsoft.com/office/officeart/2005/8/layout/vList2"/>
    <dgm:cxn modelId="{F3794F1A-CAE2-4197-9A79-8F2DC4A3D845}" type="presOf" srcId="{562882C0-AB97-4E3B-8D46-8E574B04BE56}" destId="{A6445519-E36D-458F-8F29-D286534B965D}" srcOrd="0" destOrd="0" presId="urn:microsoft.com/office/officeart/2005/8/layout/vList2"/>
    <dgm:cxn modelId="{3A417585-1989-4A48-999D-C184257DA213}" type="presParOf" srcId="{9FF9BD46-DE44-4B30-80ED-AC3A9E213A06}" destId="{388723AB-37EB-4EC2-B7B0-759657273835}" srcOrd="0" destOrd="0" presId="urn:microsoft.com/office/officeart/2005/8/layout/vList2"/>
    <dgm:cxn modelId="{616B1DBD-3DE1-41D6-B5B6-F3D8A36DBA2A}" type="presParOf" srcId="{9FF9BD46-DE44-4B30-80ED-AC3A9E213A06}" destId="{D877BAB3-7DBF-46AB-A039-BE8C107F0C8C}" srcOrd="1" destOrd="0" presId="urn:microsoft.com/office/officeart/2005/8/layout/vList2"/>
    <dgm:cxn modelId="{010014C8-437A-4514-849E-7D85F6D6EBF6}" type="presParOf" srcId="{9FF9BD46-DE44-4B30-80ED-AC3A9E213A06}" destId="{0256FAD6-365E-4CAB-8266-8CECC71F7F52}" srcOrd="2" destOrd="0" presId="urn:microsoft.com/office/officeart/2005/8/layout/vList2"/>
    <dgm:cxn modelId="{9F90C98A-1A08-4E31-B769-6937B7CDE4DB}" type="presParOf" srcId="{9FF9BD46-DE44-4B30-80ED-AC3A9E213A06}" destId="{C88DBDBC-73BA-40D4-ACAA-61468FA8920B}" srcOrd="3" destOrd="0" presId="urn:microsoft.com/office/officeart/2005/8/layout/vList2"/>
    <dgm:cxn modelId="{6CB2AE4B-C074-4579-B308-E9C8EEB3DDD9}" type="presParOf" srcId="{9FF9BD46-DE44-4B30-80ED-AC3A9E213A06}" destId="{A6445519-E36D-458F-8F29-D286534B965D}" srcOrd="4" destOrd="0" presId="urn:microsoft.com/office/officeart/2005/8/layout/vList2"/>
    <dgm:cxn modelId="{E4FE058D-DDFB-490F-979D-241EEDE5634F}" type="presParOf" srcId="{9FF9BD46-DE44-4B30-80ED-AC3A9E213A06}" destId="{A2EE26A5-691E-4C3F-B7EF-20DE69EA838D}" srcOrd="5" destOrd="0" presId="urn:microsoft.com/office/officeart/2005/8/layout/vList2"/>
    <dgm:cxn modelId="{44DDACEC-19BC-45F4-B3BF-3B8345299D5A}" type="presParOf" srcId="{9FF9BD46-DE44-4B30-80ED-AC3A9E213A06}" destId="{02F157C3-4AF0-4564-919C-72DA0052C758}" srcOrd="6" destOrd="0" presId="urn:microsoft.com/office/officeart/2005/8/layout/vList2"/>
    <dgm:cxn modelId="{DD7A2940-2ABD-464D-8F4F-CD831F51B674}" type="presParOf" srcId="{9FF9BD46-DE44-4B30-80ED-AC3A9E213A06}" destId="{3C7DB9C2-B0E1-49BC-BB9B-F7C0921C4DD2}" srcOrd="7" destOrd="0" presId="urn:microsoft.com/office/officeart/2005/8/layout/vList2"/>
    <dgm:cxn modelId="{17C36ED3-2CAB-49A0-88ED-BB981A578A75}" type="presParOf" srcId="{9FF9BD46-DE44-4B30-80ED-AC3A9E213A06}" destId="{AA8A937F-D49C-41D9-A9B7-393386DAE8AC}" srcOrd="8" destOrd="0" presId="urn:microsoft.com/office/officeart/2005/8/layout/vList2"/>
    <dgm:cxn modelId="{59FCE930-AFC5-4D1B-BC2A-2CB5D5F463BE}" type="presParOf" srcId="{9FF9BD46-DE44-4B30-80ED-AC3A9E213A06}" destId="{80608842-D2C2-445C-A52E-9253146A0666}" srcOrd="9" destOrd="0" presId="urn:microsoft.com/office/officeart/2005/8/layout/vList2"/>
    <dgm:cxn modelId="{42B38950-313D-4EF8-BAC0-7E523D28E3C4}" type="presParOf" srcId="{9FF9BD46-DE44-4B30-80ED-AC3A9E213A06}" destId="{2EB7D3FA-250E-4F56-A9B0-C5AA0134E3BB}" srcOrd="10" destOrd="0" presId="urn:microsoft.com/office/officeart/2005/8/layout/vList2"/>
  </dgm:cxnLst>
  <dgm:bg/>
  <dgm:whole>
    <a:ln w="6350" cmpd="sng"/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8723AB-37EB-4EC2-B7B0-759657273835}">
      <dsp:nvSpPr>
        <dsp:cNvPr id="0" name=""/>
        <dsp:cNvSpPr/>
      </dsp:nvSpPr>
      <dsp:spPr>
        <a:xfrm>
          <a:off x="0" y="0"/>
          <a:ext cx="8382000" cy="678745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Forms are used in Web pages to gather useful information about the visitors of the Website and send this information to application servers.</a:t>
          </a:r>
          <a:endParaRPr lang="en-US" sz="1800" kern="1200" dirty="0"/>
        </a:p>
      </dsp:txBody>
      <dsp:txXfrm>
        <a:off x="33134" y="33134"/>
        <a:ext cx="8315732" cy="612477"/>
      </dsp:txXfrm>
    </dsp:sp>
    <dsp:sp modelId="{0256FAD6-365E-4CAB-8266-8CECC71F7F52}">
      <dsp:nvSpPr>
        <dsp:cNvPr id="0" name=""/>
        <dsp:cNvSpPr/>
      </dsp:nvSpPr>
      <dsp:spPr>
        <a:xfrm>
          <a:off x="0" y="816835"/>
          <a:ext cx="8382000" cy="707165"/>
        </a:xfrm>
        <a:prstGeom prst="roundRect">
          <a:avLst/>
        </a:prstGeom>
        <a:gradFill rotWithShape="0">
          <a:gsLst>
            <a:gs pos="0">
              <a:schemeClr val="accent3">
                <a:lumMod val="50000"/>
              </a:schemeClr>
            </a:gs>
            <a:gs pos="80000">
              <a:schemeClr val="accent3">
                <a:lumMod val="75000"/>
              </a:schemeClr>
            </a:gs>
            <a:gs pos="100000">
              <a:schemeClr val="accent3">
                <a:lumMod val="60000"/>
                <a:lumOff val="4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Form consists of text fields, labels, drop-down lists, and other elements.</a:t>
          </a:r>
          <a:endParaRPr lang="en-US" sz="1800" kern="1200" dirty="0"/>
        </a:p>
      </dsp:txBody>
      <dsp:txXfrm>
        <a:off x="34521" y="851356"/>
        <a:ext cx="8312958" cy="638123"/>
      </dsp:txXfrm>
    </dsp:sp>
    <dsp:sp modelId="{A6445519-E36D-458F-8F29-D286534B965D}">
      <dsp:nvSpPr>
        <dsp:cNvPr id="0" name=""/>
        <dsp:cNvSpPr/>
      </dsp:nvSpPr>
      <dsp:spPr>
        <a:xfrm>
          <a:off x="0" y="1676400"/>
          <a:ext cx="8382000" cy="723571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You can create forms in Dreamweaver CS5 using the Forms objects.</a:t>
          </a:r>
          <a:endParaRPr lang="en-US" sz="1800" kern="1200" dirty="0"/>
        </a:p>
      </dsp:txBody>
      <dsp:txXfrm>
        <a:off x="35322" y="1711722"/>
        <a:ext cx="8311356" cy="652927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ct val="0"/>
              </a:spcBef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987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fld id="{70DF8904-1D84-4BB6-AAF3-D34F7B9FEE91}" type="datetime1">
              <a:rPr lang="en-US"/>
              <a:pPr>
                <a:defRPr/>
              </a:pPr>
              <a:t>12/4/2012</a:t>
            </a:fld>
            <a:endParaRPr lang="en-US" dirty="0"/>
          </a:p>
        </p:txBody>
      </p:sp>
      <p:sp>
        <p:nvSpPr>
          <p:cNvPr id="7987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ct val="0"/>
              </a:spcBef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987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fld id="{2AF2A2C3-5D27-492F-B00E-8D3B8595EC9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25381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ct val="0"/>
              </a:spcBef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885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fld id="{A3474123-3793-4D37-AE19-75C97A7D4EB3}" type="datetime1">
              <a:rPr lang="en-US"/>
              <a:pPr>
                <a:defRPr/>
              </a:pPr>
              <a:t>12/4/2012</a:t>
            </a:fld>
            <a:endParaRPr lang="en-US" dirty="0"/>
          </a:p>
        </p:txBody>
      </p:sp>
      <p:sp>
        <p:nvSpPr>
          <p:cNvPr id="1229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885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7885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ct val="0"/>
              </a:spcBef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885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fld id="{6AE1F710-3F4D-4CB2-B8EF-AD2B0CD3788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550914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e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dobe_Dreamweaver_8_ai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828800" y="1143000"/>
            <a:ext cx="1095375" cy="1095375"/>
          </a:xfrm>
          <a:prstGeom prst="rect">
            <a:avLst/>
          </a:prstGeom>
        </p:spPr>
      </p:pic>
      <p:sp>
        <p:nvSpPr>
          <p:cNvPr id="5" name="Text Box 13"/>
          <p:cNvSpPr txBox="1">
            <a:spLocks noChangeArrowheads="1"/>
          </p:cNvSpPr>
          <p:nvPr userDrawn="1"/>
        </p:nvSpPr>
        <p:spPr bwMode="auto">
          <a:xfrm>
            <a:off x="1752600" y="3657600"/>
            <a:ext cx="18288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>
              <a:lnSpc>
                <a:spcPct val="100000"/>
              </a:lnSpc>
              <a:defRPr/>
            </a:pPr>
            <a:r>
              <a:rPr lang="en-US" sz="2800" b="1" dirty="0" smtClean="0">
                <a:latin typeface="Book Antiqua" pitchFamily="18" charset="0"/>
              </a:rPr>
              <a:t>Session: 3</a:t>
            </a:r>
            <a:endParaRPr lang="en-US" sz="2800" b="1" dirty="0">
              <a:latin typeface="Book Antiqua" pitchFamily="18" charset="0"/>
            </a:endParaRPr>
          </a:p>
        </p:txBody>
      </p:sp>
      <p:sp>
        <p:nvSpPr>
          <p:cNvPr id="18" name="Text Box 11"/>
          <p:cNvSpPr txBox="1">
            <a:spLocks noChangeArrowheads="1"/>
          </p:cNvSpPr>
          <p:nvPr userDrawn="1"/>
        </p:nvSpPr>
        <p:spPr bwMode="auto">
          <a:xfrm>
            <a:off x="914400" y="4419600"/>
            <a:ext cx="7315200" cy="1477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defRPr/>
            </a:pPr>
            <a:r>
              <a:rPr lang="en-US" sz="4500" b="1" i="1" baseline="0" dirty="0" smtClean="0">
                <a:solidFill>
                  <a:schemeClr val="accent4">
                    <a:lumMod val="7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  <a:latin typeface="Book Antiqua" pitchFamily="18" charset="0"/>
              </a:rPr>
              <a:t>Forms, CSS, Behaviors, and Snippets</a:t>
            </a:r>
            <a:endParaRPr lang="en-US" sz="4500" b="1" i="1" dirty="0">
              <a:solidFill>
                <a:schemeClr val="accent4">
                  <a:lumMod val="75000"/>
                </a:schemeClr>
              </a:solidFill>
              <a:effectLst>
                <a:reflection blurRad="6350" stA="55000" endA="300" endPos="45500" dir="5400000" sy="-100000" algn="bl" rotWithShape="0"/>
              </a:effectLst>
              <a:latin typeface="Book Antiqua" pitchFamily="18" charset="0"/>
            </a:endParaRPr>
          </a:p>
        </p:txBody>
      </p:sp>
      <p:sp>
        <p:nvSpPr>
          <p:cNvPr id="22" name="Rectangle 21"/>
          <p:cNvSpPr/>
          <p:nvPr userDrawn="1"/>
        </p:nvSpPr>
        <p:spPr>
          <a:xfrm>
            <a:off x="0" y="0"/>
            <a:ext cx="685800" cy="6858000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 userDrawn="1"/>
        </p:nvSpPr>
        <p:spPr>
          <a:xfrm>
            <a:off x="586561" y="1295400"/>
            <a:ext cx="6817892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>
            <a:defPPr>
              <a:defRPr lang="en-US"/>
            </a:defPPr>
            <a:lvl1pPr algn="l" rtl="0" fontAlgn="base">
              <a:lnSpc>
                <a:spcPct val="70000"/>
              </a:lnSpc>
              <a:spcBef>
                <a:spcPct val="5000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1pPr>
            <a:lvl2pPr marL="457200" algn="l" rtl="0" fontAlgn="base">
              <a:lnSpc>
                <a:spcPct val="70000"/>
              </a:lnSpc>
              <a:spcBef>
                <a:spcPct val="5000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2pPr>
            <a:lvl3pPr marL="914400" algn="l" rtl="0" fontAlgn="base">
              <a:lnSpc>
                <a:spcPct val="70000"/>
              </a:lnSpc>
              <a:spcBef>
                <a:spcPct val="5000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3pPr>
            <a:lvl4pPr marL="1371600" algn="l" rtl="0" fontAlgn="base">
              <a:lnSpc>
                <a:spcPct val="70000"/>
              </a:lnSpc>
              <a:spcBef>
                <a:spcPct val="5000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4pPr>
            <a:lvl5pPr marL="1828800" algn="l" rtl="0" fontAlgn="base">
              <a:lnSpc>
                <a:spcPct val="70000"/>
              </a:lnSpc>
              <a:spcBef>
                <a:spcPct val="5000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sz="6000" b="1" i="1" cap="none" spc="0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    </a:t>
            </a:r>
            <a:r>
              <a:rPr lang="en-US" sz="6000" b="1" i="1" cap="none" spc="0" dirty="0" smtClean="0">
                <a:ln w="57150" cmpd="sng">
                  <a:solidFill>
                    <a:srgbClr val="7030A0"/>
                  </a:solidFill>
                  <a:prstDash val="solid"/>
                </a:ln>
                <a:blipFill>
                  <a:blip r:embed="rId4"/>
                  <a:tile tx="0" ty="0" sx="100000" sy="100000" flip="none" algn="tl"/>
                </a:blipFill>
                <a:effectLst/>
                <a:latin typeface="Book Antiqua" pitchFamily="18" charset="0"/>
              </a:rPr>
              <a:t>Web Weaver</a:t>
            </a:r>
            <a:endParaRPr lang="en-US" sz="6000" b="1" cap="none" spc="0" dirty="0">
              <a:ln w="57150" cmpd="sng">
                <a:solidFill>
                  <a:srgbClr val="7030A0"/>
                </a:solidFill>
                <a:prstDash val="solid"/>
              </a:ln>
              <a:blipFill>
                <a:blip r:embed="rId4"/>
                <a:tile tx="0" ty="0" sx="100000" sy="100000" flip="none" algn="tl"/>
              </a:blip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latin typeface="Book Antiqua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mtClean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00955DD6-A7F2-49FA-B365-0779B3D9317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US" dirty="0" smtClean="0"/>
              <a:t>Forms, CSS, Behaviors, and Snippets / Session 3 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198438"/>
            <a:ext cx="7620000" cy="411162"/>
          </a:xfrm>
          <a:noFill/>
          <a:ln>
            <a:noFill/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txBody>
          <a:bodyPr/>
          <a:lstStyle>
            <a:lvl1pPr algn="l">
              <a:defRPr sz="3200" b="1" i="0" cap="none" spc="0" baseline="0">
                <a:ln w="900" cmpd="sng">
                  <a:solidFill>
                    <a:srgbClr val="C00000">
                      <a:alpha val="55000"/>
                    </a:srgbClr>
                  </a:solidFill>
                  <a:prstDash val="solid"/>
                </a:ln>
                <a:blipFill>
                  <a:blip r:embed="rId2"/>
                  <a:tile tx="0" ty="0" sx="100000" sy="100000" flip="none" algn="tl"/>
                </a:blip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  <a:latin typeface="Book Antiqua" pitchFamily="18" charset="0"/>
              </a:defRPr>
            </a:lvl1pPr>
          </a:lstStyle>
          <a:p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14" name="Footer Placeholder 4"/>
          <p:cNvSpPr txBox="1">
            <a:spLocks/>
          </p:cNvSpPr>
          <p:nvPr userDrawn="1"/>
        </p:nvSpPr>
        <p:spPr>
          <a:xfrm>
            <a:off x="0" y="6613525"/>
            <a:ext cx="3048000" cy="24447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fontAlgn="base">
              <a:lnSpc>
                <a:spcPct val="70000"/>
              </a:lnSpc>
              <a:spcBef>
                <a:spcPct val="5000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1pPr>
            <a:lvl2pPr marL="457200" algn="l" rtl="0" fontAlgn="base">
              <a:lnSpc>
                <a:spcPct val="70000"/>
              </a:lnSpc>
              <a:spcBef>
                <a:spcPct val="5000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2pPr>
            <a:lvl3pPr marL="914400" algn="l" rtl="0" fontAlgn="base">
              <a:lnSpc>
                <a:spcPct val="70000"/>
              </a:lnSpc>
              <a:spcBef>
                <a:spcPct val="5000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3pPr>
            <a:lvl4pPr marL="1371600" algn="l" rtl="0" fontAlgn="base">
              <a:lnSpc>
                <a:spcPct val="70000"/>
              </a:lnSpc>
              <a:spcBef>
                <a:spcPct val="5000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4pPr>
            <a:lvl5pPr marL="1828800" algn="l" rtl="0" fontAlgn="base">
              <a:lnSpc>
                <a:spcPct val="70000"/>
              </a:lnSpc>
              <a:spcBef>
                <a:spcPct val="5000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© </a:t>
            </a:r>
            <a:r>
              <a:rPr kumimoji="0" lang="fr-FR" sz="1200" b="0" i="1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Aptech</a:t>
            </a:r>
            <a:r>
              <a:rPr kumimoji="0" lang="fr-FR" sz="12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 Ltd. </a:t>
            </a:r>
            <a:endParaRPr kumimoji="0" lang="en-US" sz="1200" b="0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</p:txBody>
      </p:sp>
      <p:pic>
        <p:nvPicPr>
          <p:cNvPr id="17" name="Picture 16" descr="Adobe_Dreamweaver_8_ai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685800" cy="685800"/>
          </a:xfrm>
          <a:prstGeom prst="rect">
            <a:avLst/>
          </a:prstGeom>
        </p:spPr>
      </p:pic>
      <p:pic>
        <p:nvPicPr>
          <p:cNvPr id="20" name="Picture 19" descr="Dreamweaver Logo.jpg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8458200" y="0"/>
            <a:ext cx="685800" cy="685800"/>
          </a:xfrm>
          <a:prstGeom prst="rect">
            <a:avLst/>
          </a:prstGeom>
        </p:spPr>
      </p:pic>
      <p:cxnSp>
        <p:nvCxnSpPr>
          <p:cNvPr id="19" name="Straight Connector 18"/>
          <p:cNvCxnSpPr/>
          <p:nvPr userDrawn="1"/>
        </p:nvCxnSpPr>
        <p:spPr>
          <a:xfrm>
            <a:off x="0" y="684212"/>
            <a:ext cx="9144000" cy="1588"/>
          </a:xfrm>
          <a:prstGeom prst="line">
            <a:avLst/>
          </a:prstGeom>
          <a:ln w="38100">
            <a:gradFill>
              <a:gsLst>
                <a:gs pos="0">
                  <a:srgbClr val="00B050"/>
                </a:gs>
                <a:gs pos="50000">
                  <a:schemeClr val="accent4">
                    <a:lumMod val="75000"/>
                  </a:schemeClr>
                </a:gs>
                <a:gs pos="100000">
                  <a:schemeClr val="accent6">
                    <a:lumMod val="75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  <p:hf hdr="0" dt="0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228600" y="350838"/>
            <a:ext cx="8229600" cy="411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04800" y="914400"/>
            <a:ext cx="861060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86000" y="6613525"/>
            <a:ext cx="6019800" cy="16827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defRPr sz="1200" smtClean="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pPr>
              <a:defRPr/>
            </a:pPr>
            <a:r>
              <a:rPr lang="en-US" smtClean="0"/>
              <a:t>Sharing and Maintaining Workbook / Session 1 </a:t>
            </a: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53400" y="6613525"/>
            <a:ext cx="776288" cy="16827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defRPr sz="1200">
                <a:solidFill>
                  <a:schemeClr val="bg1"/>
                </a:solidFill>
                <a:latin typeface="Calibri" pitchFamily="34" charset="0"/>
              </a:defRPr>
            </a:lvl1pPr>
          </a:lstStyle>
          <a:p>
            <a:pPr>
              <a:defRPr/>
            </a:pPr>
            <a:fld id="{FDB8DBC7-0BCB-4E12-A641-EF030C31DE2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7" r:id="rId1"/>
    <p:sldLayoutId id="2147483798" r:id="rId2"/>
  </p:sldLayoutIdLst>
  <p:timing>
    <p:tnLst>
      <p:par>
        <p:cTn id="1" dur="indefinite" restart="never" nodeType="tmRoot"/>
      </p:par>
    </p:tnLst>
  </p:timing>
  <p:hf hdr="0" dt="0"/>
  <p:txStyles>
    <p:titleStyle>
      <a:lvl1pPr algn="r" rtl="0" eaLnBrk="0" fontAlgn="base" hangingPunct="0">
        <a:spcBef>
          <a:spcPct val="0"/>
        </a:spcBef>
        <a:spcAft>
          <a:spcPct val="0"/>
        </a:spcAft>
        <a:defRPr sz="2500" b="1" kern="1200">
          <a:solidFill>
            <a:schemeClr val="bg1"/>
          </a:solidFill>
          <a:latin typeface="Arial" charset="0"/>
          <a:ea typeface="+mj-ea"/>
          <a:cs typeface="+mj-cs"/>
        </a:defRPr>
      </a:lvl1pPr>
      <a:lvl2pPr algn="r" rtl="0" eaLnBrk="0" fontAlgn="base" hangingPunct="0">
        <a:spcBef>
          <a:spcPct val="0"/>
        </a:spcBef>
        <a:spcAft>
          <a:spcPct val="0"/>
        </a:spcAft>
        <a:defRPr sz="2500" b="1">
          <a:solidFill>
            <a:schemeClr val="bg1"/>
          </a:solidFill>
          <a:latin typeface="Arial" charset="0"/>
        </a:defRPr>
      </a:lvl2pPr>
      <a:lvl3pPr algn="r" rtl="0" eaLnBrk="0" fontAlgn="base" hangingPunct="0">
        <a:spcBef>
          <a:spcPct val="0"/>
        </a:spcBef>
        <a:spcAft>
          <a:spcPct val="0"/>
        </a:spcAft>
        <a:defRPr sz="2500" b="1">
          <a:solidFill>
            <a:schemeClr val="bg1"/>
          </a:solidFill>
          <a:latin typeface="Arial" charset="0"/>
        </a:defRPr>
      </a:lvl3pPr>
      <a:lvl4pPr algn="r" rtl="0" eaLnBrk="0" fontAlgn="base" hangingPunct="0">
        <a:spcBef>
          <a:spcPct val="0"/>
        </a:spcBef>
        <a:spcAft>
          <a:spcPct val="0"/>
        </a:spcAft>
        <a:defRPr sz="2500" b="1">
          <a:solidFill>
            <a:schemeClr val="bg1"/>
          </a:solidFill>
          <a:latin typeface="Arial" charset="0"/>
        </a:defRPr>
      </a:lvl4pPr>
      <a:lvl5pPr algn="r" rtl="0" eaLnBrk="0" fontAlgn="base" hangingPunct="0">
        <a:spcBef>
          <a:spcPct val="0"/>
        </a:spcBef>
        <a:spcAft>
          <a:spcPct val="0"/>
        </a:spcAft>
        <a:defRPr sz="2500" b="1">
          <a:solidFill>
            <a:schemeClr val="bg1"/>
          </a:solidFill>
          <a:latin typeface="Arial" charset="0"/>
        </a:defRPr>
      </a:lvl5pPr>
      <a:lvl6pPr marL="457200" algn="r" rtl="0" fontAlgn="base">
        <a:spcBef>
          <a:spcPct val="0"/>
        </a:spcBef>
        <a:spcAft>
          <a:spcPct val="0"/>
        </a:spcAft>
        <a:defRPr sz="2500" b="1">
          <a:solidFill>
            <a:schemeClr val="bg1"/>
          </a:solidFill>
          <a:latin typeface="Calibri" pitchFamily="34" charset="0"/>
        </a:defRPr>
      </a:lvl6pPr>
      <a:lvl7pPr marL="914400" algn="r" rtl="0" fontAlgn="base">
        <a:spcBef>
          <a:spcPct val="0"/>
        </a:spcBef>
        <a:spcAft>
          <a:spcPct val="0"/>
        </a:spcAft>
        <a:defRPr sz="2500" b="1">
          <a:solidFill>
            <a:schemeClr val="bg1"/>
          </a:solidFill>
          <a:latin typeface="Calibri" pitchFamily="34" charset="0"/>
        </a:defRPr>
      </a:lvl7pPr>
      <a:lvl8pPr marL="1371600" algn="r" rtl="0" fontAlgn="base">
        <a:spcBef>
          <a:spcPct val="0"/>
        </a:spcBef>
        <a:spcAft>
          <a:spcPct val="0"/>
        </a:spcAft>
        <a:defRPr sz="2500" b="1">
          <a:solidFill>
            <a:schemeClr val="bg1"/>
          </a:solidFill>
          <a:latin typeface="Calibri" pitchFamily="34" charset="0"/>
        </a:defRPr>
      </a:lvl8pPr>
      <a:lvl9pPr marL="1828800" algn="r" rtl="0" fontAlgn="base">
        <a:spcBef>
          <a:spcPct val="0"/>
        </a:spcBef>
        <a:spcAft>
          <a:spcPct val="0"/>
        </a:spcAft>
        <a:defRPr sz="2500" b="1">
          <a:solidFill>
            <a:schemeClr val="bg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004E4C"/>
        </a:buClr>
        <a:buSzPct val="50000"/>
        <a:buFont typeface="Wingdings" pitchFamily="2" charset="2"/>
        <a:buChar char="u"/>
        <a:defRPr sz="2800" kern="1200">
          <a:solidFill>
            <a:schemeClr val="tx1"/>
          </a:solidFill>
          <a:latin typeface="Calibri" pitchFamily="34" charset="0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006666"/>
        </a:buClr>
        <a:buSzPct val="50000"/>
        <a:buFont typeface="Wingdings 2" pitchFamily="18" charset="2"/>
        <a:buChar char="²"/>
        <a:defRPr sz="2400" kern="1200">
          <a:solidFill>
            <a:schemeClr val="tx1"/>
          </a:solidFill>
          <a:latin typeface="Calibri" pitchFamily="34" charset="0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006666"/>
        </a:buClr>
        <a:buSzPct val="40000"/>
        <a:buFont typeface="Wingdings 2" pitchFamily="18" charset="2"/>
        <a:buChar char="³"/>
        <a:defRPr sz="2000" kern="1200">
          <a:solidFill>
            <a:schemeClr val="tx1"/>
          </a:solidFill>
          <a:latin typeface="Calibri" pitchFamily="34" charset="0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800" kern="1200">
          <a:solidFill>
            <a:schemeClr val="tx1"/>
          </a:solidFill>
          <a:latin typeface="Calibri" pitchFamily="34" charset="0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800" kern="1200">
          <a:solidFill>
            <a:schemeClr val="tx1"/>
          </a:solidFill>
          <a:latin typeface="Calibri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.xml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5.xml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5.xml"/><Relationship Id="rId5" Type="http://schemas.openxmlformats.org/officeDocument/2006/relationships/diagramColors" Target="../diagrams/colors15.xml"/><Relationship Id="rId4" Type="http://schemas.openxmlformats.org/officeDocument/2006/relationships/diagramQuickStyle" Target="../diagrams/quickStyle15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6.xml"/><Relationship Id="rId2" Type="http://schemas.openxmlformats.org/officeDocument/2006/relationships/diagramData" Target="../diagrams/data1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6.xml"/><Relationship Id="rId5" Type="http://schemas.openxmlformats.org/officeDocument/2006/relationships/diagramColors" Target="../diagrams/colors16.xml"/><Relationship Id="rId4" Type="http://schemas.openxmlformats.org/officeDocument/2006/relationships/diagramQuickStyle" Target="../diagrams/quickStyle16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Forms, CSS, Behaviors, and Snippets / Session 3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Cold Fusion Forms 3-4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2121628"/>
              </p:ext>
            </p:extLst>
          </p:nvPr>
        </p:nvGraphicFramePr>
        <p:xfrm>
          <a:off x="609600" y="914400"/>
          <a:ext cx="8153400" cy="5323840"/>
        </p:xfrm>
        <a:graphic>
          <a:graphicData uri="http://schemas.openxmlformats.org/drawingml/2006/table">
            <a:tbl>
              <a:tblPr firstRow="1" bandRow="1">
                <a:effectLst>
                  <a:innerShdw blurRad="63500" dist="50800" dir="8100000">
                    <a:prstClr val="black">
                      <a:alpha val="50000"/>
                    </a:prstClr>
                  </a:innerShdw>
                </a:effectLst>
                <a:tableStyleId>{5C22544A-7EE6-4342-B048-85BDC9FD1C3A}</a:tableStyleId>
              </a:tblPr>
              <a:tblGrid>
                <a:gridCol w="1371600"/>
                <a:gridCol w="6781800"/>
              </a:tblGrid>
              <a:tr h="471119">
                <a:tc>
                  <a:txBody>
                    <a:bodyPr/>
                    <a:lstStyle/>
                    <a:p>
                      <a:pPr algn="ctr"/>
                      <a:endParaRPr lang="en-US" sz="2000" kern="1200" baseline="30000" dirty="0" smtClean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lang="en-US" sz="2800" kern="1200" baseline="300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Property</a:t>
                      </a:r>
                    </a:p>
                  </a:txBody>
                  <a:tcPr marT="0" marB="0"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kern="1200" baseline="30000" dirty="0" smtClean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baseline="300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Description</a:t>
                      </a:r>
                      <a:endParaRPr lang="en-US" sz="2000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0" marB="0">
                    <a:solidFill>
                      <a:schemeClr val="accent4">
                        <a:lumMod val="75000"/>
                      </a:scheme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endParaRPr lang="en-US" sz="2400" b="1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2000" b="1" kern="1200" baseline="30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Method</a:t>
                      </a:r>
                    </a:p>
                  </a:txBody>
                  <a:tcPr marT="0" marB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2000" kern="1200" baseline="30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This option enables you to define the method that the browser uses to send the form data to the server. The methods used are:</a:t>
                      </a:r>
                    </a:p>
                    <a:p>
                      <a:pPr>
                        <a:buFont typeface="Wingdings" pitchFamily="2" charset="2"/>
                        <a:buChar char="Ø"/>
                      </a:pPr>
                      <a:r>
                        <a:rPr lang="en-US" sz="2000" b="1" kern="1200" baseline="30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POST</a:t>
                      </a:r>
                    </a:p>
                    <a:p>
                      <a:pPr>
                        <a:buFont typeface="Wingdings" pitchFamily="2" charset="2"/>
                        <a:buChar char="Ø"/>
                      </a:pPr>
                      <a:r>
                        <a:rPr lang="en-US" sz="2000" b="1" kern="1200" baseline="30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GET</a:t>
                      </a:r>
                    </a:p>
                  </a:txBody>
                  <a:tcPr marT="0" marB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  <a:tr h="223520">
                <a:tc>
                  <a:txBody>
                    <a:bodyPr/>
                    <a:lstStyle/>
                    <a:p>
                      <a:endParaRPr lang="en-US" sz="2400" b="1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2000" b="1" kern="1200" baseline="30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Target</a:t>
                      </a:r>
                    </a:p>
                  </a:txBody>
                  <a:tcPr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2000" kern="1200" baseline="30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This option enables you to modify the value of the target attribute of the </a:t>
                      </a:r>
                      <a:r>
                        <a:rPr lang="en-US" sz="2000" b="1" kern="1200" baseline="300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cfform</a:t>
                      </a:r>
                      <a:r>
                        <a:rPr lang="en-US" sz="2000" kern="1200" baseline="30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tag.</a:t>
                      </a:r>
                    </a:p>
                  </a:txBody>
                  <a:tcPr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150226">
                <a:tc>
                  <a:txBody>
                    <a:bodyPr/>
                    <a:lstStyle/>
                    <a:p>
                      <a:endParaRPr lang="en-US" sz="2400" b="1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2000" b="1" kern="1200" baseline="30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Encoding Type</a:t>
                      </a:r>
                    </a:p>
                  </a:txBody>
                  <a:tcPr marT="0" marB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2000" kern="1200" baseline="30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This option enables you to specify the encoding method used for transmitting the form data.</a:t>
                      </a:r>
                    </a:p>
                  </a:txBody>
                  <a:tcPr marT="0" marB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  <a:tr h="297546">
                <a:tc>
                  <a:txBody>
                    <a:bodyPr/>
                    <a:lstStyle/>
                    <a:p>
                      <a:endParaRPr lang="en-US" sz="2400" b="1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2000" b="1" kern="1200" baseline="30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Format</a:t>
                      </a:r>
                    </a:p>
                  </a:txBody>
                  <a:tcPr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2000" kern="1200" baseline="30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This option determines what kind of form is created:</a:t>
                      </a:r>
                    </a:p>
                    <a:p>
                      <a:pPr>
                        <a:buFont typeface="Wingdings" pitchFamily="2" charset="2"/>
                        <a:buChar char="Ø"/>
                      </a:pPr>
                      <a:r>
                        <a:rPr lang="en-US" sz="2000" b="1" kern="1200" baseline="30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HTML</a:t>
                      </a:r>
                    </a:p>
                    <a:p>
                      <a:pPr>
                        <a:buFont typeface="Wingdings" pitchFamily="2" charset="2"/>
                        <a:buChar char="Ø"/>
                      </a:pPr>
                      <a:r>
                        <a:rPr lang="en-US" sz="2000" b="1" kern="1200" baseline="30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Flash</a:t>
                      </a:r>
                    </a:p>
                    <a:p>
                      <a:pPr>
                        <a:buFont typeface="Wingdings" pitchFamily="2" charset="2"/>
                        <a:buChar char="Ø"/>
                      </a:pPr>
                      <a:r>
                        <a:rPr lang="en-US" sz="2000" b="1" kern="1200" baseline="30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XML</a:t>
                      </a:r>
                    </a:p>
                  </a:txBody>
                  <a:tcPr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302862">
                <a:tc>
                  <a:txBody>
                    <a:bodyPr/>
                    <a:lstStyle/>
                    <a:p>
                      <a:endParaRPr lang="en-US" sz="2400" b="1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2000" b="1" kern="1200" baseline="30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Style</a:t>
                      </a:r>
                    </a:p>
                  </a:txBody>
                  <a:tcPr marT="0" marB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2000" kern="1200" baseline="30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This option enables you to specify a style for the form.</a:t>
                      </a:r>
                    </a:p>
                  </a:txBody>
                  <a:tcPr marT="0" marB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  <a:tr h="378705">
                <a:tc>
                  <a:txBody>
                    <a:bodyPr/>
                    <a:lstStyle/>
                    <a:p>
                      <a:endParaRPr lang="en-US" sz="2400" b="1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2000" b="1" kern="1200" baseline="30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Flash/XML Skin</a:t>
                      </a:r>
                    </a:p>
                  </a:txBody>
                  <a:tcPr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2000" kern="1200" baseline="30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This option enables you to specify a halo color to stylize the output.</a:t>
                      </a:r>
                    </a:p>
                  </a:txBody>
                  <a:tcPr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37870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b="1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kern="1200" baseline="30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Preserve Data</a:t>
                      </a:r>
                    </a:p>
                    <a:p>
                      <a:endParaRPr lang="en-US" sz="2000" b="1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0" marB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baseline="30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This option determines whether to override the initial control values with submitted values when the form posts to itself. </a:t>
                      </a:r>
                    </a:p>
                  </a:txBody>
                  <a:tcPr marT="0" marB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Forms, CSS, Behaviors, and Snippets / Session 3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Cold Fusion Forms 4-4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2121628"/>
              </p:ext>
            </p:extLst>
          </p:nvPr>
        </p:nvGraphicFramePr>
        <p:xfrm>
          <a:off x="609600" y="1132840"/>
          <a:ext cx="8153400" cy="4201160"/>
        </p:xfrm>
        <a:graphic>
          <a:graphicData uri="http://schemas.openxmlformats.org/drawingml/2006/table">
            <a:tbl>
              <a:tblPr firstRow="1" bandRow="1">
                <a:effectLst>
                  <a:innerShdw blurRad="63500" dist="50800" dir="8100000">
                    <a:prstClr val="black">
                      <a:alpha val="50000"/>
                    </a:prstClr>
                  </a:innerShdw>
                </a:effectLst>
                <a:tableStyleId>{5C22544A-7EE6-4342-B048-85BDC9FD1C3A}</a:tableStyleId>
              </a:tblPr>
              <a:tblGrid>
                <a:gridCol w="1752600"/>
                <a:gridCol w="6400800"/>
              </a:tblGrid>
              <a:tr h="536318">
                <a:tc>
                  <a:txBody>
                    <a:bodyPr/>
                    <a:lstStyle/>
                    <a:p>
                      <a:pPr algn="ctr"/>
                      <a:endParaRPr lang="en-US" sz="2000" kern="1200" baseline="30000" dirty="0" smtClean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lang="en-US" sz="2800" kern="1200" baseline="300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Property</a:t>
                      </a:r>
                    </a:p>
                  </a:txBody>
                  <a:tcPr marT="0" marB="0"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kern="1200" baseline="30000" dirty="0" smtClean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baseline="300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Description</a:t>
                      </a:r>
                      <a:endParaRPr lang="en-US" sz="2000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0" marB="0">
                    <a:solidFill>
                      <a:schemeClr val="accent4">
                        <a:lumMod val="75000"/>
                      </a:schemeClr>
                    </a:solidFill>
                  </a:tcPr>
                </a:tc>
              </a:tr>
              <a:tr h="67039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b="1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kern="1200" baseline="30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Preserve Data</a:t>
                      </a:r>
                    </a:p>
                    <a:p>
                      <a:endParaRPr lang="en-US" sz="2000" b="1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0" marB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baseline="30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This option determines whether to override the initial control values with submitted values when the form posts to itself. </a:t>
                      </a:r>
                    </a:p>
                  </a:txBody>
                  <a:tcPr marT="0" marB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  <a:tr h="67039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b="1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kern="1200" baseline="30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Scripts </a:t>
                      </a:r>
                      <a:r>
                        <a:rPr lang="en-US" sz="2000" b="1" kern="1200" baseline="300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endParaRPr lang="en-US" sz="2000" b="1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en-US" sz="2000" b="1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baseline="30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This option enables you to specify the URL, relative to the Web root, of the JavaScript file that contains client-side code used by the tag and its child tags.</a:t>
                      </a:r>
                    </a:p>
                  </a:txBody>
                  <a:tcPr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67039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b="1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kern="1200" baseline="30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Archive</a:t>
                      </a:r>
                    </a:p>
                    <a:p>
                      <a:endParaRPr lang="en-US" sz="2000" b="1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0" marB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baseline="30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This option enables you to specify the URL of downloadable Java classes for </a:t>
                      </a:r>
                      <a:r>
                        <a:rPr lang="en-US" sz="2000" b="1" kern="1200" baseline="300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cfgrid</a:t>
                      </a:r>
                      <a:r>
                        <a:rPr lang="en-US" sz="2000" kern="1200" baseline="30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2000" b="1" kern="1200" baseline="300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cfslider</a:t>
                      </a:r>
                      <a:r>
                        <a:rPr lang="en-US" sz="2000" kern="1200" baseline="30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and </a:t>
                      </a:r>
                      <a:r>
                        <a:rPr lang="en-US" sz="2000" b="1" kern="1200" baseline="300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cftree</a:t>
                      </a:r>
                      <a:r>
                        <a:rPr lang="en-US" sz="2000" kern="1200" baseline="30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applet controls.</a:t>
                      </a:r>
                    </a:p>
                  </a:txBody>
                  <a:tcPr marT="0" marB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  <a:tr h="44693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b="1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kern="1200" baseline="30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Height</a:t>
                      </a:r>
                      <a:endParaRPr lang="en-US" sz="2400" b="1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baseline="30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This option enables you to specify the height of the form.</a:t>
                      </a:r>
                      <a:endParaRPr lang="en-US" sz="2400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536318">
                <a:tc>
                  <a:txBody>
                    <a:bodyPr/>
                    <a:lstStyle/>
                    <a:p>
                      <a:endParaRPr lang="en-US" sz="2400" b="1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2400" b="1" kern="1200" baseline="30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Width</a:t>
                      </a:r>
                    </a:p>
                  </a:txBody>
                  <a:tcPr marT="0" marB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baseline="30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This option enables you to specify the width of the form.</a:t>
                      </a:r>
                      <a:endParaRPr lang="en-US" sz="2400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0" marB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  <a:tr h="67039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b="1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kern="1200" baseline="30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Display Tag Editor for </a:t>
                      </a:r>
                      <a:r>
                        <a:rPr lang="en-US" sz="2000" b="1" kern="1200" baseline="300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cfform</a:t>
                      </a:r>
                      <a:endParaRPr lang="en-US" sz="2400" b="1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baseline="30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This option enables you to edit properties not listed in the Property Inspector.</a:t>
                      </a:r>
                      <a:endParaRPr lang="en-US" sz="2400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Forms, CSS, Behaviors, and Snippets / Session 3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Cascading Style Sheets (CSS) </a:t>
            </a:r>
            <a:endParaRPr lang="en-US" dirty="0"/>
          </a:p>
        </p:txBody>
      </p:sp>
      <p:graphicFrame>
        <p:nvGraphicFramePr>
          <p:cNvPr id="5" name="Diagram 4"/>
          <p:cNvGraphicFramePr/>
          <p:nvPr/>
        </p:nvGraphicFramePr>
        <p:xfrm>
          <a:off x="304800" y="1143000"/>
          <a:ext cx="8382000" cy="5029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88723AB-37EB-4EC2-B7B0-75965727383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">
                                            <p:graphicEl>
                                              <a:dgm id="{388723AB-37EB-4EC2-B7B0-75965727383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256FAD6-365E-4CAB-8266-8CECC71F7F5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5">
                                            <p:graphicEl>
                                              <a:dgm id="{0256FAD6-365E-4CAB-8266-8CECC71F7F5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6445519-E36D-458F-8F29-D286534B965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5">
                                            <p:graphicEl>
                                              <a:dgm id="{A6445519-E36D-458F-8F29-D286534B965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2F157C3-4AF0-4564-919C-72DA0052C75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5">
                                            <p:graphicEl>
                                              <a:dgm id="{02F157C3-4AF0-4564-919C-72DA0052C75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A8A937F-D49C-41D9-A9B7-393386DAE8A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5">
                                            <p:graphicEl>
                                              <a:dgm id="{AA8A937F-D49C-41D9-A9B7-393386DAE8A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EB7D3FA-250E-4F56-A9B0-C5AA0134E3B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5">
                                            <p:graphicEl>
                                              <a:dgm id="{2EB7D3FA-250E-4F56-A9B0-C5AA0134E3B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 uiExpand="1">
        <p:bldSub>
          <a:bldDgm bld="lvlOne"/>
        </p:bldSub>
      </p:bldGraphic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Forms, CSS, Behaviors, and Snippets / Session 3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Advantages of Style Sheets</a:t>
            </a:r>
            <a:endParaRPr lang="en-US" dirty="0"/>
          </a:p>
        </p:txBody>
      </p:sp>
      <p:graphicFrame>
        <p:nvGraphicFramePr>
          <p:cNvPr id="5" name="Diagram 4"/>
          <p:cNvGraphicFramePr/>
          <p:nvPr/>
        </p:nvGraphicFramePr>
        <p:xfrm>
          <a:off x="914400" y="1447800"/>
          <a:ext cx="7620000" cy="3886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Rectangle 5"/>
          <p:cNvSpPr/>
          <p:nvPr/>
        </p:nvSpPr>
        <p:spPr>
          <a:xfrm>
            <a:off x="457200" y="914400"/>
            <a:ext cx="8382000" cy="3048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Following are some of the advantage of style sheets.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A6D28AA-79AE-468C-92AF-1B3BA54E582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graphicEl>
                                              <a:dgm id="{BA6D28AA-79AE-468C-92AF-1B3BA54E582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9E74032-EAEF-47D0-8446-7CD058F7FAD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>
                                            <p:graphicEl>
                                              <a:dgm id="{89E74032-EAEF-47D0-8446-7CD058F7FAD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AC038EA-CD33-4F31-8AE8-8CE5E530A12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">
                                            <p:graphicEl>
                                              <a:dgm id="{EAC038EA-CD33-4F31-8AE8-8CE5E530A12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F50A5AF-DCF1-497E-A3CA-7B9C4DA4CC3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5">
                                            <p:graphicEl>
                                              <a:dgm id="{1F50A5AF-DCF1-497E-A3CA-7B9C4DA4CC3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lvlOne"/>
        </p:bldSub>
      </p:bldGraphic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Forms, CSS, Behaviors, and Snippets / Session 3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CSS Styles Panel 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57200" y="838200"/>
            <a:ext cx="8382000" cy="16764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You can track the CSS rules and properties with the help of the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CSS Styles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panel.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It also enables you to view, create, edit, and remove CSS styles, as well as to attach external style sheets to documents. 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To open the CSS Styles panel, on the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Window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menu, click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CSS Styles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command. 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Alternatively, you can press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Shift+F11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keys simultaneously.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There are two modes -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Current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mode and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All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mode. 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graphicFrame>
        <p:nvGraphicFramePr>
          <p:cNvPr id="8" name="Diagram 7"/>
          <p:cNvGraphicFramePr/>
          <p:nvPr/>
        </p:nvGraphicFramePr>
        <p:xfrm>
          <a:off x="914400" y="2590800"/>
          <a:ext cx="7620000" cy="2209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Rectangle 9"/>
          <p:cNvSpPr/>
          <p:nvPr/>
        </p:nvSpPr>
        <p:spPr>
          <a:xfrm>
            <a:off x="457200" y="5029200"/>
            <a:ext cx="8382000" cy="9906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You can toggle between the two modes by using the two buttons at the top of panel.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BA6D28AA-79AE-468C-92AF-1B3BA54E582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">
                                            <p:graphicEl>
                                              <a:dgm id="{BA6D28AA-79AE-468C-92AF-1B3BA54E582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89E74032-EAEF-47D0-8446-7CD058F7FAD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">
                                            <p:graphicEl>
                                              <a:dgm id="{89E74032-EAEF-47D0-8446-7CD058F7FAD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EAC038EA-CD33-4F31-8AE8-8CE5E530A12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8">
                                            <p:graphicEl>
                                              <a:dgm id="{EAC038EA-CD33-4F31-8AE8-8CE5E530A12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1F50A5AF-DCF1-497E-A3CA-7B9C4DA4CC3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8">
                                            <p:graphicEl>
                                              <a:dgm id="{1F50A5AF-DCF1-497E-A3CA-7B9C4DA4CC3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Graphic spid="8" grpId="0">
        <p:bldSub>
          <a:bldDgm bld="lvlOne"/>
        </p:bldSub>
      </p:bldGraphic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Forms, CSS, Behaviors, and Snippets / Session 3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Custom (class) CSS Style 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57200" y="838200"/>
            <a:ext cx="8382000" cy="30480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Custom (class) CSS styles are the only type of CSS styles that can be applied to any text in a document, regardless of which tags control the text.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To apply a custom CSS Style, you select the text for which you want to apply the CSS Style. 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Then, on the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Window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menu, click the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CSS Styles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command.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In the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CSS Styles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panel, select the style you want to apply and right-click. 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From the context menu, you select the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Apply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option.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Alternatively, in the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Document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window, right-click the selected text. 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Then, select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CSS Styles 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option from the context menu and then select the style to apply.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Following figure shows a CSS Style.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6" name="Picture 5" descr="Figure 3.20.t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399" y="3810000"/>
            <a:ext cx="3096285" cy="2743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Forms, CSS, Behaviors, and Snippets / Session 3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CSS Starter Layout 1-3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57200" y="838200"/>
            <a:ext cx="8382000" cy="6858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In Dreamweaver CS5, you can select 16 different CSS layouts.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In addition, you can create your own CSS layouts.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3400" y="1447800"/>
            <a:ext cx="3363870" cy="3196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 pitchFamily="34" charset="0"/>
                <a:cs typeface="Calibri" pitchFamily="34" charset="0"/>
                <a:sym typeface="Wingdings"/>
              </a:rPr>
              <a:t> 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Creating a Page CSS Layout</a:t>
            </a:r>
            <a:endParaRPr lang="en-US" sz="2000" b="1" dirty="0">
              <a:solidFill>
                <a:schemeClr val="accent3">
                  <a:lumMod val="50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57200" y="1828800"/>
            <a:ext cx="8382000" cy="4572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To create a page with a CSS layout, you follow these steps: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530306" y="2294164"/>
            <a:ext cx="8080294" cy="609600"/>
            <a:chOff x="-3094" y="-500031"/>
            <a:chExt cx="8080294" cy="634164"/>
          </a:xfrm>
        </p:grpSpPr>
        <p:sp>
          <p:nvSpPr>
            <p:cNvPr id="9" name="Rounded Rectangle 8"/>
            <p:cNvSpPr/>
            <p:nvPr/>
          </p:nvSpPr>
          <p:spPr>
            <a:xfrm>
              <a:off x="0" y="-500031"/>
              <a:ext cx="8077200" cy="598933"/>
            </a:xfrm>
            <a:prstGeom prst="roundRect">
              <a:avLst>
                <a:gd name="adj" fmla="val 21589"/>
              </a:avLst>
            </a:prstGeom>
            <a:gradFill rotWithShape="0">
              <a:gsLst>
                <a:gs pos="0">
                  <a:schemeClr val="tx2">
                    <a:lumMod val="40000"/>
                    <a:lumOff val="60000"/>
                  </a:schemeClr>
                </a:gs>
                <a:gs pos="80000">
                  <a:schemeClr val="accent2">
                    <a:lumMod val="60000"/>
                    <a:lumOff val="40000"/>
                  </a:schemeClr>
                </a:gs>
                <a:gs pos="100000">
                  <a:srgbClr val="C00000"/>
                </a:gs>
              </a:gsLst>
              <a:lin ang="16200000" scaled="0"/>
            </a:gra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 anchorCtr="0"/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Rounded Rectangle 4"/>
            <p:cNvSpPr/>
            <p:nvPr/>
          </p:nvSpPr>
          <p:spPr>
            <a:xfrm>
              <a:off x="-3094" y="-147718"/>
              <a:ext cx="8004094" cy="28185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0" rIns="68580" bIns="0" numCol="1" spcCol="1270" anchor="t" anchorCtr="0">
              <a:noAutofit/>
            </a:bodyPr>
            <a:lstStyle/>
            <a:p>
              <a:r>
                <a:rPr lang="en-US" sz="2400" baseline="30000" dirty="0" smtClean="0">
                  <a:solidFill>
                    <a:schemeClr val="tx1"/>
                  </a:solidFill>
                </a:rPr>
                <a:t>1. On the </a:t>
              </a:r>
              <a:r>
                <a:rPr lang="en-US" sz="2400" b="1" baseline="30000" dirty="0" smtClean="0">
                  <a:solidFill>
                    <a:schemeClr val="tx1"/>
                  </a:solidFill>
                </a:rPr>
                <a:t>File</a:t>
              </a:r>
              <a:r>
                <a:rPr lang="en-US" sz="2400" baseline="30000" dirty="0" smtClean="0">
                  <a:solidFill>
                    <a:schemeClr val="tx1"/>
                  </a:solidFill>
                </a:rPr>
                <a:t> menu, you click New.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381000" y="3132364"/>
            <a:ext cx="8235788" cy="601436"/>
            <a:chOff x="-158588" y="-500031"/>
            <a:chExt cx="8235788" cy="598933"/>
          </a:xfrm>
        </p:grpSpPr>
        <p:sp>
          <p:nvSpPr>
            <p:cNvPr id="12" name="Rounded Rectangle 11"/>
            <p:cNvSpPr/>
            <p:nvPr/>
          </p:nvSpPr>
          <p:spPr>
            <a:xfrm>
              <a:off x="0" y="-500031"/>
              <a:ext cx="8077200" cy="598933"/>
            </a:xfrm>
            <a:prstGeom prst="roundRect">
              <a:avLst>
                <a:gd name="adj" fmla="val 21589"/>
              </a:avLst>
            </a:prstGeom>
            <a:gradFill rotWithShape="0">
              <a:gsLst>
                <a:gs pos="0">
                  <a:schemeClr val="tx2">
                    <a:lumMod val="40000"/>
                    <a:lumOff val="60000"/>
                  </a:schemeClr>
                </a:gs>
                <a:gs pos="80000">
                  <a:schemeClr val="accent2">
                    <a:lumMod val="60000"/>
                    <a:lumOff val="40000"/>
                  </a:schemeClr>
                </a:gs>
                <a:gs pos="100000">
                  <a:srgbClr val="C00000"/>
                </a:gs>
              </a:gsLst>
              <a:lin ang="16200000" scaled="0"/>
            </a:gra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 anchorCtr="0"/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Rounded Rectangle 4"/>
            <p:cNvSpPr/>
            <p:nvPr/>
          </p:nvSpPr>
          <p:spPr>
            <a:xfrm>
              <a:off x="-158588" y="-204631"/>
              <a:ext cx="8004094" cy="30353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0" rIns="68580" bIns="0" numCol="1" spcCol="1270" anchor="t" anchorCtr="0">
              <a:noAutofit/>
            </a:bodyPr>
            <a:lstStyle/>
            <a:p>
              <a:pPr marL="457200" indent="-274320">
                <a:lnSpc>
                  <a:spcPct val="100000"/>
                </a:lnSpc>
                <a:spcBef>
                  <a:spcPts val="0"/>
                </a:spcBef>
              </a:pPr>
              <a:r>
                <a:rPr lang="en-US" sz="2400" baseline="30000" dirty="0" smtClean="0">
                  <a:solidFill>
                    <a:schemeClr val="tx1"/>
                  </a:solidFill>
                </a:rPr>
                <a:t>2. In the </a:t>
              </a:r>
              <a:r>
                <a:rPr lang="en-US" sz="2400" b="1" baseline="30000" dirty="0" smtClean="0">
                  <a:solidFill>
                    <a:schemeClr val="tx1"/>
                  </a:solidFill>
                </a:rPr>
                <a:t>New Document</a:t>
              </a:r>
              <a:r>
                <a:rPr lang="en-US" sz="2400" baseline="30000" dirty="0" smtClean="0">
                  <a:solidFill>
                    <a:schemeClr val="tx1"/>
                  </a:solidFill>
                </a:rPr>
                <a:t> dialog box, you click the </a:t>
              </a:r>
              <a:r>
                <a:rPr lang="en-US" sz="2400" b="1" baseline="30000" dirty="0" smtClean="0">
                  <a:solidFill>
                    <a:schemeClr val="tx1"/>
                  </a:solidFill>
                </a:rPr>
                <a:t>Blank Page</a:t>
              </a:r>
              <a:r>
                <a:rPr lang="en-US" sz="2400" baseline="30000" dirty="0" smtClean="0">
                  <a:solidFill>
                    <a:schemeClr val="tx1"/>
                  </a:solidFill>
                </a:rPr>
                <a:t> category.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381000" y="3962399"/>
            <a:ext cx="8235788" cy="609601"/>
            <a:chOff x="-158588" y="-500031"/>
            <a:chExt cx="8235788" cy="607064"/>
          </a:xfrm>
        </p:grpSpPr>
        <p:sp>
          <p:nvSpPr>
            <p:cNvPr id="15" name="Rounded Rectangle 14"/>
            <p:cNvSpPr/>
            <p:nvPr/>
          </p:nvSpPr>
          <p:spPr>
            <a:xfrm>
              <a:off x="0" y="-500031"/>
              <a:ext cx="8077200" cy="598933"/>
            </a:xfrm>
            <a:prstGeom prst="roundRect">
              <a:avLst>
                <a:gd name="adj" fmla="val 21589"/>
              </a:avLst>
            </a:prstGeom>
            <a:gradFill rotWithShape="0">
              <a:gsLst>
                <a:gs pos="0">
                  <a:schemeClr val="tx2">
                    <a:lumMod val="40000"/>
                    <a:lumOff val="60000"/>
                  </a:schemeClr>
                </a:gs>
                <a:gs pos="80000">
                  <a:schemeClr val="accent2">
                    <a:lumMod val="60000"/>
                    <a:lumOff val="40000"/>
                  </a:schemeClr>
                </a:gs>
                <a:gs pos="100000">
                  <a:srgbClr val="C00000"/>
                </a:gs>
              </a:gsLst>
              <a:lin ang="16200000" scaled="0"/>
            </a:gra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 anchorCtr="0"/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Rounded Rectangle 4"/>
            <p:cNvSpPr/>
            <p:nvPr/>
          </p:nvSpPr>
          <p:spPr>
            <a:xfrm>
              <a:off x="-158588" y="-196500"/>
              <a:ext cx="8004094" cy="30353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0" rIns="68580" bIns="0" numCol="1" spcCol="1270" anchor="t" anchorCtr="0">
              <a:noAutofit/>
            </a:bodyPr>
            <a:lstStyle/>
            <a:p>
              <a:pPr marL="457200" indent="-274320">
                <a:lnSpc>
                  <a:spcPct val="100000"/>
                </a:lnSpc>
                <a:spcBef>
                  <a:spcPts val="0"/>
                </a:spcBef>
              </a:pPr>
              <a:r>
                <a:rPr lang="en-US" sz="2400" baseline="30000" dirty="0" smtClean="0">
                  <a:solidFill>
                    <a:schemeClr val="tx1"/>
                  </a:solidFill>
                </a:rPr>
                <a:t>3. For Page Type, you select the kind of page you want to create.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381000" y="4800600"/>
            <a:ext cx="8235788" cy="977332"/>
            <a:chOff x="-158588" y="-500031"/>
            <a:chExt cx="8235788" cy="598933"/>
          </a:xfrm>
        </p:grpSpPr>
        <p:sp>
          <p:nvSpPr>
            <p:cNvPr id="18" name="Rounded Rectangle 17"/>
            <p:cNvSpPr/>
            <p:nvPr/>
          </p:nvSpPr>
          <p:spPr>
            <a:xfrm>
              <a:off x="0" y="-500031"/>
              <a:ext cx="8077200" cy="598933"/>
            </a:xfrm>
            <a:prstGeom prst="roundRect">
              <a:avLst>
                <a:gd name="adj" fmla="val 21589"/>
              </a:avLst>
            </a:prstGeom>
            <a:gradFill rotWithShape="0">
              <a:gsLst>
                <a:gs pos="0">
                  <a:schemeClr val="tx2">
                    <a:lumMod val="40000"/>
                    <a:lumOff val="60000"/>
                  </a:schemeClr>
                </a:gs>
                <a:gs pos="80000">
                  <a:schemeClr val="accent2">
                    <a:lumMod val="60000"/>
                    <a:lumOff val="40000"/>
                  </a:schemeClr>
                </a:gs>
                <a:gs pos="100000">
                  <a:srgbClr val="C00000"/>
                </a:gs>
              </a:gsLst>
              <a:lin ang="16200000" scaled="0"/>
            </a:gra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 anchorCtr="0"/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9" name="Rounded Rectangle 4"/>
            <p:cNvSpPr/>
            <p:nvPr/>
          </p:nvSpPr>
          <p:spPr>
            <a:xfrm>
              <a:off x="-158588" y="-359939"/>
              <a:ext cx="8153400" cy="30353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0" rIns="68580" bIns="0" numCol="1" spcCol="1270" anchor="t" anchorCtr="0">
              <a:noAutofit/>
            </a:bodyPr>
            <a:lstStyle/>
            <a:p>
              <a:pPr marL="457200" indent="-274320">
                <a:lnSpc>
                  <a:spcPct val="100000"/>
                </a:lnSpc>
                <a:spcBef>
                  <a:spcPts val="0"/>
                </a:spcBef>
              </a:pPr>
              <a:r>
                <a:rPr lang="en-US" sz="2400" baseline="30000" dirty="0" smtClean="0">
                  <a:solidFill>
                    <a:schemeClr val="tx1"/>
                  </a:solidFill>
                </a:rPr>
                <a:t>4. For </a:t>
              </a:r>
              <a:r>
                <a:rPr lang="en-US" sz="2400" b="1" baseline="30000" dirty="0" smtClean="0">
                  <a:solidFill>
                    <a:schemeClr val="tx1"/>
                  </a:solidFill>
                </a:rPr>
                <a:t>Layout</a:t>
              </a:r>
              <a:r>
                <a:rPr lang="en-US" sz="2400" baseline="30000" dirty="0" smtClean="0">
                  <a:solidFill>
                    <a:schemeClr val="tx1"/>
                  </a:solidFill>
                </a:rPr>
                <a:t>, you select the CSS layout you want to use. You can select from the16 different layouts. The </a:t>
              </a:r>
              <a:r>
                <a:rPr lang="en-US" sz="2400" b="1" baseline="30000" dirty="0" smtClean="0">
                  <a:solidFill>
                    <a:schemeClr val="tx1"/>
                  </a:solidFill>
                </a:rPr>
                <a:t>Preview</a:t>
              </a:r>
              <a:r>
                <a:rPr lang="en-US" sz="2400" baseline="30000" dirty="0" smtClean="0">
                  <a:solidFill>
                    <a:schemeClr val="tx1"/>
                  </a:solidFill>
                </a:rPr>
                <a:t> window shows the layout and gives a brief description of the selected layout.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Forms, CSS, Behaviors, and Snippets / Session 3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CSS Starter Layout 2-3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57200" y="878838"/>
            <a:ext cx="8153400" cy="492761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Following table lists the types of columns provided by the predesigned CSS layouts.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2121628"/>
              </p:ext>
            </p:extLst>
          </p:nvPr>
        </p:nvGraphicFramePr>
        <p:xfrm>
          <a:off x="685800" y="1447800"/>
          <a:ext cx="8001000" cy="1380366"/>
        </p:xfrm>
        <a:graphic>
          <a:graphicData uri="http://schemas.openxmlformats.org/drawingml/2006/table">
            <a:tbl>
              <a:tblPr firstRow="1" bandRow="1">
                <a:effectLst>
                  <a:innerShdw blurRad="63500" dist="50800" dir="8100000">
                    <a:prstClr val="black">
                      <a:alpha val="50000"/>
                    </a:prstClr>
                  </a:innerShdw>
                </a:effectLst>
                <a:tableStyleId>{5C22544A-7EE6-4342-B048-85BDC9FD1C3A}</a:tableStyleId>
              </a:tblPr>
              <a:tblGrid>
                <a:gridCol w="1944168"/>
                <a:gridCol w="6056832"/>
              </a:tblGrid>
              <a:tr h="441335">
                <a:tc>
                  <a:txBody>
                    <a:bodyPr/>
                    <a:lstStyle/>
                    <a:p>
                      <a:pPr algn="ctr"/>
                      <a:endParaRPr lang="en-US" sz="2000" kern="1200" baseline="30000" dirty="0" smtClean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lang="en-US" sz="2800" kern="1200" baseline="300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Column Name</a:t>
                      </a:r>
                    </a:p>
                  </a:txBody>
                  <a:tcPr marT="0" marB="0"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kern="1200" baseline="30000" dirty="0" smtClean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baseline="300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Description</a:t>
                      </a:r>
                      <a:endParaRPr lang="en-US" sz="2000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0" marB="0">
                    <a:solidFill>
                      <a:schemeClr val="accent4">
                        <a:lumMod val="75000"/>
                      </a:schemeClr>
                    </a:solidFill>
                  </a:tcPr>
                </a:tc>
              </a:tr>
              <a:tr h="367779">
                <a:tc>
                  <a:txBody>
                    <a:bodyPr/>
                    <a:lstStyle/>
                    <a:p>
                      <a:endParaRPr lang="en-US" sz="2000" b="1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2000" b="1" kern="1200" baseline="30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Fixed</a:t>
                      </a:r>
                    </a:p>
                  </a:txBody>
                  <a:tcPr marT="0" marB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2000" kern="1200" baseline="30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You specify the column width in pixels in this column.</a:t>
                      </a:r>
                    </a:p>
                  </a:txBody>
                  <a:tcPr marT="0" marB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  <a:tr h="486286">
                <a:tc>
                  <a:txBody>
                    <a:bodyPr/>
                    <a:lstStyle/>
                    <a:p>
                      <a:endParaRPr lang="en-US" sz="2000" b="1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2000" b="1" kern="1200" baseline="30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Liquid</a:t>
                      </a:r>
                    </a:p>
                  </a:txBody>
                  <a:tcPr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2000" kern="1200" baseline="30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You specify column width as a percentage of the site visitor’s browser width. </a:t>
                      </a:r>
                    </a:p>
                  </a:txBody>
                  <a:tcPr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grpSp>
        <p:nvGrpSpPr>
          <p:cNvPr id="7" name="Group 6"/>
          <p:cNvGrpSpPr/>
          <p:nvPr/>
        </p:nvGrpSpPr>
        <p:grpSpPr>
          <a:xfrm>
            <a:off x="381000" y="3048000"/>
            <a:ext cx="8235788" cy="609601"/>
            <a:chOff x="-158588" y="-500031"/>
            <a:chExt cx="8235788" cy="607064"/>
          </a:xfrm>
        </p:grpSpPr>
        <p:sp>
          <p:nvSpPr>
            <p:cNvPr id="8" name="Rounded Rectangle 7"/>
            <p:cNvSpPr/>
            <p:nvPr/>
          </p:nvSpPr>
          <p:spPr>
            <a:xfrm>
              <a:off x="0" y="-500031"/>
              <a:ext cx="8077200" cy="598933"/>
            </a:xfrm>
            <a:prstGeom prst="roundRect">
              <a:avLst>
                <a:gd name="adj" fmla="val 21589"/>
              </a:avLst>
            </a:prstGeom>
            <a:gradFill rotWithShape="0">
              <a:gsLst>
                <a:gs pos="0">
                  <a:schemeClr val="tx2">
                    <a:lumMod val="40000"/>
                    <a:lumOff val="60000"/>
                  </a:schemeClr>
                </a:gs>
                <a:gs pos="80000">
                  <a:schemeClr val="accent2">
                    <a:lumMod val="60000"/>
                    <a:lumOff val="40000"/>
                  </a:schemeClr>
                </a:gs>
                <a:gs pos="100000">
                  <a:srgbClr val="C00000"/>
                </a:gs>
              </a:gsLst>
              <a:lin ang="16200000" scaled="0"/>
            </a:gra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 anchorCtr="0"/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Rounded Rectangle 4"/>
            <p:cNvSpPr/>
            <p:nvPr/>
          </p:nvSpPr>
          <p:spPr>
            <a:xfrm>
              <a:off x="-158588" y="-196500"/>
              <a:ext cx="8004094" cy="30353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0" rIns="68580" bIns="0" numCol="1" spcCol="1270" anchor="t" anchorCtr="0">
              <a:noAutofit/>
            </a:bodyPr>
            <a:lstStyle/>
            <a:p>
              <a:pPr marL="457200" indent="-274320">
                <a:lnSpc>
                  <a:spcPct val="100000"/>
                </a:lnSpc>
                <a:spcBef>
                  <a:spcPts val="0"/>
                </a:spcBef>
              </a:pPr>
              <a:r>
                <a:rPr lang="en-US" sz="2400" baseline="30000" dirty="0" smtClean="0">
                  <a:solidFill>
                    <a:schemeClr val="tx1"/>
                  </a:solidFill>
                </a:rPr>
                <a:t>5. Select a document type from the </a:t>
              </a:r>
              <a:r>
                <a:rPr lang="en-US" sz="2400" b="1" baseline="30000" dirty="0" err="1" smtClean="0">
                  <a:solidFill>
                    <a:schemeClr val="tx1"/>
                  </a:solidFill>
                </a:rPr>
                <a:t>DocType</a:t>
              </a:r>
              <a:r>
                <a:rPr lang="en-US" sz="2400" baseline="30000" dirty="0" smtClean="0">
                  <a:solidFill>
                    <a:schemeClr val="tx1"/>
                  </a:solidFill>
                </a:rPr>
                <a:t> pop-up menu.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381000" y="3809999"/>
            <a:ext cx="8235788" cy="609602"/>
            <a:chOff x="-158588" y="-500031"/>
            <a:chExt cx="8235788" cy="607065"/>
          </a:xfrm>
        </p:grpSpPr>
        <p:sp>
          <p:nvSpPr>
            <p:cNvPr id="11" name="Rounded Rectangle 10"/>
            <p:cNvSpPr/>
            <p:nvPr/>
          </p:nvSpPr>
          <p:spPr>
            <a:xfrm>
              <a:off x="0" y="-500031"/>
              <a:ext cx="8077200" cy="598933"/>
            </a:xfrm>
            <a:prstGeom prst="roundRect">
              <a:avLst>
                <a:gd name="adj" fmla="val 21589"/>
              </a:avLst>
            </a:prstGeom>
            <a:gradFill rotWithShape="0">
              <a:gsLst>
                <a:gs pos="0">
                  <a:schemeClr val="tx2">
                    <a:lumMod val="40000"/>
                    <a:lumOff val="60000"/>
                  </a:schemeClr>
                </a:gs>
                <a:gs pos="80000">
                  <a:schemeClr val="accent2">
                    <a:lumMod val="60000"/>
                    <a:lumOff val="40000"/>
                  </a:schemeClr>
                </a:gs>
                <a:gs pos="100000">
                  <a:srgbClr val="C00000"/>
                </a:gs>
              </a:gsLst>
              <a:lin ang="16200000" scaled="0"/>
            </a:gra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 anchorCtr="0"/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" name="Rounded Rectangle 4"/>
            <p:cNvSpPr/>
            <p:nvPr/>
          </p:nvSpPr>
          <p:spPr>
            <a:xfrm>
              <a:off x="-158588" y="-196500"/>
              <a:ext cx="8004094" cy="30353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0" rIns="68580" bIns="0" numCol="1" spcCol="1270" anchor="t" anchorCtr="0">
              <a:noAutofit/>
            </a:bodyPr>
            <a:lstStyle/>
            <a:p>
              <a:pPr marL="457200" indent="-274320">
                <a:lnSpc>
                  <a:spcPct val="100000"/>
                </a:lnSpc>
                <a:spcBef>
                  <a:spcPts val="0"/>
                </a:spcBef>
              </a:pPr>
              <a:r>
                <a:rPr lang="en-US" sz="2400" baseline="30000" dirty="0" smtClean="0">
                  <a:solidFill>
                    <a:schemeClr val="tx1"/>
                  </a:solidFill>
                </a:rPr>
                <a:t>6. From the Layout CSS pop-up menu, select a location for the layout’s CSS.</a:t>
              </a:r>
            </a:p>
          </p:txBody>
        </p:sp>
      </p:grpSp>
      <p:sp>
        <p:nvSpPr>
          <p:cNvPr id="13" name="Rectangle 12"/>
          <p:cNvSpPr/>
          <p:nvPr/>
        </p:nvSpPr>
        <p:spPr>
          <a:xfrm>
            <a:off x="457200" y="4648200"/>
            <a:ext cx="8153400" cy="18288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Ø"/>
            </a:pP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Add To Head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: You select this option to add CSS for the layout to the head of the page you’re creating.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Ø"/>
            </a:pP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Create New File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: You select this option to add CSS for the layout to a new external CSS style sheet. 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Ø"/>
            </a:pP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Link To Existing File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: You select this option to specify an existing CSS file that already contains the CSS rules needed for the layout.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Forms, CSS, Behaviors, and Snippets / Session 3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CSS Starter Layout 3-3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381000" y="838200"/>
            <a:ext cx="8235788" cy="685799"/>
            <a:chOff x="-158588" y="-500031"/>
            <a:chExt cx="8235788" cy="682945"/>
          </a:xfrm>
        </p:grpSpPr>
        <p:sp>
          <p:nvSpPr>
            <p:cNvPr id="6" name="Rounded Rectangle 5"/>
            <p:cNvSpPr/>
            <p:nvPr/>
          </p:nvSpPr>
          <p:spPr>
            <a:xfrm>
              <a:off x="0" y="-500031"/>
              <a:ext cx="8077200" cy="598933"/>
            </a:xfrm>
            <a:prstGeom prst="roundRect">
              <a:avLst>
                <a:gd name="adj" fmla="val 21589"/>
              </a:avLst>
            </a:prstGeom>
            <a:gradFill rotWithShape="0">
              <a:gsLst>
                <a:gs pos="0">
                  <a:schemeClr val="tx2">
                    <a:lumMod val="40000"/>
                    <a:lumOff val="60000"/>
                  </a:schemeClr>
                </a:gs>
                <a:gs pos="80000">
                  <a:schemeClr val="accent2">
                    <a:lumMod val="60000"/>
                    <a:lumOff val="40000"/>
                  </a:schemeClr>
                </a:gs>
                <a:gs pos="100000">
                  <a:srgbClr val="C00000"/>
                </a:gs>
              </a:gsLst>
              <a:lin ang="16200000" scaled="0"/>
            </a:gra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 anchorCtr="0"/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" name="Rounded Rectangle 4"/>
            <p:cNvSpPr/>
            <p:nvPr/>
          </p:nvSpPr>
          <p:spPr>
            <a:xfrm>
              <a:off x="-158588" y="-196500"/>
              <a:ext cx="8004094" cy="37941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0" rIns="68580" bIns="0" numCol="1" spcCol="1270" anchor="t" anchorCtr="0">
              <a:noAutofit/>
            </a:bodyPr>
            <a:lstStyle/>
            <a:p>
              <a:pPr marL="457200" indent="-274320">
                <a:lnSpc>
                  <a:spcPct val="100000"/>
                </a:lnSpc>
                <a:spcBef>
                  <a:spcPts val="0"/>
                </a:spcBef>
              </a:pPr>
              <a:r>
                <a:rPr lang="en-US" sz="2400" baseline="30000" dirty="0" smtClean="0">
                  <a:solidFill>
                    <a:schemeClr val="tx1"/>
                  </a:solidFill>
                </a:rPr>
                <a:t>7. Perform one of the following steps:</a:t>
              </a:r>
            </a:p>
          </p:txBody>
        </p:sp>
      </p:grpSp>
      <p:sp>
        <p:nvSpPr>
          <p:cNvPr id="8" name="Rectangle 7"/>
          <p:cNvSpPr/>
          <p:nvPr/>
        </p:nvSpPr>
        <p:spPr>
          <a:xfrm>
            <a:off x="457200" y="1676400"/>
            <a:ext cx="8153400" cy="24384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Ø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If you select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Add to Head 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from the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Layout CSS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pop-up menu (the default option), you click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Create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. 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Ø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If you select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Create New File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from the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Layout CSS 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pop-up menu, you click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Create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, and then specify a name for the new external file in the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Save Style Sheet File As 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dialog box. 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Ø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If you selected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Link to Existing File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from the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Layout CSS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in pop-up menu, you add the external file to the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Attach CSS 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file text box by clicking the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Add Style Sheet 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icon, completing the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Attach External Style Sheet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dialog box, and clicking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OK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. Lastly, click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Create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in the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New Document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dialog box.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Forms, CSS, Behaviors, and Snippets / Session 3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CSS Properties 1-8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57200" y="914400"/>
            <a:ext cx="8382000" cy="4572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You can define properties for CSS rules such as text font, background image and color, and layout properties.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3400" y="1447800"/>
            <a:ext cx="20137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 pitchFamily="34" charset="0"/>
                <a:cs typeface="Calibri" pitchFamily="34" charset="0"/>
                <a:sym typeface="Wingdings"/>
              </a:rPr>
              <a:t> 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Type Property</a:t>
            </a:r>
            <a:endParaRPr lang="en-US" sz="2000" b="1" dirty="0">
              <a:solidFill>
                <a:schemeClr val="accent3">
                  <a:lumMod val="50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57200" y="1905000"/>
            <a:ext cx="8382000" cy="6096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You can use the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Type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property in the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CSS Rule Definition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dialog box as shown in the following figure to set basic font and type settings for a CSS Style.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8" name="Picture 7" descr="Figure 3.24.t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200" y="2667000"/>
            <a:ext cx="4723623" cy="3429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Forms, CSS, Behaviors, and Snippets / Session 3 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52400" y="838200"/>
            <a:ext cx="8839200" cy="41910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marL="457200" indent="-274320">
              <a:lnSpc>
                <a:spcPct val="1000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3200" baseline="30000" dirty="0" smtClean="0">
                <a:latin typeface="Calibri" pitchFamily="34" charset="0"/>
                <a:cs typeface="Calibri" pitchFamily="34" charset="0"/>
              </a:rPr>
              <a:t>Create and validate forms</a:t>
            </a:r>
          </a:p>
          <a:p>
            <a:pPr marL="457200" indent="-274320">
              <a:lnSpc>
                <a:spcPct val="1000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3200" baseline="30000" dirty="0" smtClean="0">
                <a:latin typeface="Calibri" pitchFamily="34" charset="0"/>
                <a:cs typeface="Calibri" pitchFamily="34" charset="0"/>
              </a:rPr>
              <a:t>Create and modify Cascading Style Sheets (CSS)</a:t>
            </a:r>
          </a:p>
          <a:p>
            <a:pPr marL="457200" indent="-274320">
              <a:lnSpc>
                <a:spcPct val="1000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3200" baseline="30000" dirty="0" smtClean="0">
                <a:latin typeface="Calibri" pitchFamily="34" charset="0"/>
                <a:cs typeface="Calibri" pitchFamily="34" charset="0"/>
              </a:rPr>
              <a:t>Apply CSS properties</a:t>
            </a:r>
          </a:p>
          <a:p>
            <a:pPr marL="457200" indent="-274320">
              <a:lnSpc>
                <a:spcPct val="1000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3200" baseline="30000" dirty="0" smtClean="0">
                <a:latin typeface="Calibri" pitchFamily="34" charset="0"/>
                <a:cs typeface="Calibri" pitchFamily="34" charset="0"/>
              </a:rPr>
              <a:t>Use div tags</a:t>
            </a:r>
          </a:p>
          <a:p>
            <a:pPr marL="457200" indent="-274320">
              <a:lnSpc>
                <a:spcPct val="1000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3200" baseline="30000" dirty="0" smtClean="0">
                <a:latin typeface="Calibri" pitchFamily="34" charset="0"/>
                <a:cs typeface="Calibri" pitchFamily="34" charset="0"/>
              </a:rPr>
              <a:t>Animate API elements</a:t>
            </a:r>
          </a:p>
          <a:p>
            <a:pPr marL="457200" indent="-274320">
              <a:lnSpc>
                <a:spcPct val="1000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3200" baseline="30000" dirty="0" smtClean="0">
                <a:latin typeface="Calibri" pitchFamily="34" charset="0"/>
                <a:cs typeface="Calibri" pitchFamily="34" charset="0"/>
              </a:rPr>
              <a:t>Work with Spry widgets</a:t>
            </a:r>
          </a:p>
          <a:p>
            <a:pPr marL="457200" indent="-274320">
              <a:lnSpc>
                <a:spcPct val="1000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3200" baseline="30000" dirty="0" smtClean="0">
                <a:latin typeface="Calibri" pitchFamily="34" charset="0"/>
                <a:cs typeface="Calibri" pitchFamily="34" charset="0"/>
              </a:rPr>
              <a:t>Apply Spry effects</a:t>
            </a:r>
          </a:p>
          <a:p>
            <a:pPr marL="457200" indent="-274320">
              <a:lnSpc>
                <a:spcPct val="1000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3200" baseline="30000" dirty="0" smtClean="0">
                <a:latin typeface="Calibri" pitchFamily="34" charset="0"/>
                <a:cs typeface="Calibri" pitchFamily="34" charset="0"/>
              </a:rPr>
              <a:t>Apply behaviors to various objects</a:t>
            </a:r>
          </a:p>
          <a:p>
            <a:pPr marL="457200" indent="-274320">
              <a:lnSpc>
                <a:spcPct val="1000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3200" baseline="30000" dirty="0" smtClean="0">
                <a:latin typeface="Calibri" pitchFamily="34" charset="0"/>
                <a:cs typeface="Calibri" pitchFamily="34" charset="0"/>
              </a:rPr>
              <a:t>Understand coding through coding toolbar and code hint</a:t>
            </a:r>
          </a:p>
          <a:p>
            <a:pPr marL="457200" indent="-274320">
              <a:lnSpc>
                <a:spcPct val="1000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3200" baseline="30000" dirty="0" smtClean="0">
                <a:latin typeface="Calibri" pitchFamily="34" charset="0"/>
                <a:cs typeface="Calibri" pitchFamily="34" charset="0"/>
              </a:rPr>
              <a:t>Apply actions to objects</a:t>
            </a:r>
          </a:p>
          <a:p>
            <a:pPr marL="457200" indent="-274320">
              <a:lnSpc>
                <a:spcPct val="1000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3200" baseline="30000" dirty="0" smtClean="0">
                <a:latin typeface="Calibri" pitchFamily="34" charset="0"/>
                <a:cs typeface="Calibri" pitchFamily="34" charset="0"/>
              </a:rPr>
              <a:t>Use events to form elements</a:t>
            </a:r>
          </a:p>
          <a:p>
            <a:pPr marL="457200" indent="-274320">
              <a:lnSpc>
                <a:spcPct val="1000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3200" baseline="30000" dirty="0" smtClean="0">
                <a:latin typeface="Calibri" pitchFamily="34" charset="0"/>
                <a:cs typeface="Calibri" pitchFamily="34" charset="0"/>
              </a:rPr>
              <a:t>Create and use snippets</a:t>
            </a:r>
          </a:p>
          <a:p>
            <a:pPr marL="457200" indent="-274320">
              <a:lnSpc>
                <a:spcPct val="1000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3200" baseline="30000" dirty="0" smtClean="0">
                <a:latin typeface="Calibri" pitchFamily="34" charset="0"/>
                <a:cs typeface="Calibri" pitchFamily="34" charset="0"/>
              </a:rPr>
              <a:t>Create and modify library items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Forms, CSS, Behaviors, and Snippets / Session 3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CSS Properties 2-8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33400" y="838200"/>
            <a:ext cx="27688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 pitchFamily="34" charset="0"/>
                <a:cs typeface="Calibri" pitchFamily="34" charset="0"/>
                <a:sym typeface="Wingdings"/>
              </a:rPr>
              <a:t> Background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 Property</a:t>
            </a:r>
            <a:endParaRPr lang="en-US" sz="2000" b="1" dirty="0">
              <a:solidFill>
                <a:schemeClr val="accent3">
                  <a:lumMod val="50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57200" y="1295400"/>
            <a:ext cx="8382000" cy="5334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You can use the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Background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category of the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CSS Rule Definition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dialog box to define background settings for a CSS style as shown in the following figure: 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7" name="Picture 6" descr="Figure 3.25.t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0" y="1889760"/>
            <a:ext cx="4744616" cy="344424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57200" y="5486400"/>
            <a:ext cx="8382000" cy="12192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You can create a style which adds a background color or background image to any page element, for example behind text, a table, the page, and so on. 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You can also set the positioning of a background image.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Forms, CSS, Behaviors, and Snippets / Session 3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CSS Properties 3-8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33400" y="838200"/>
            <a:ext cx="2081083" cy="3196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 pitchFamily="34" charset="0"/>
                <a:cs typeface="Calibri" pitchFamily="34" charset="0"/>
                <a:sym typeface="Wingdings"/>
              </a:rPr>
              <a:t> Block 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Property</a:t>
            </a:r>
            <a:endParaRPr lang="en-US" sz="2000" b="1" dirty="0">
              <a:solidFill>
                <a:schemeClr val="accent3">
                  <a:lumMod val="50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57200" y="1219200"/>
            <a:ext cx="8382000" cy="7620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Use the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Block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category of the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CSS Rule Definition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dialog box as shown in the following figure to define spacing and alignment settings for tags and properties.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7" name="Picture 6" descr="Figure 3.26.t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00" y="1828800"/>
            <a:ext cx="4419600" cy="320830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57200" y="5181600"/>
            <a:ext cx="8382000" cy="13716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To apply the Block property, first, open the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CSS Styles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panel. 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Then, double-click an existing rule or property in the top pane of the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CSS Styles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panel. 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In the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CSS Rule Definition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dialog box, select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Block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, and then set any of the style properties.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Forms, CSS, Behaviors, and Snippets / Session 3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CSS Properties 4-8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33400" y="838200"/>
            <a:ext cx="19012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 pitchFamily="34" charset="0"/>
                <a:cs typeface="Calibri" pitchFamily="34" charset="0"/>
                <a:sym typeface="Wingdings"/>
              </a:rPr>
              <a:t> Box 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Property</a:t>
            </a:r>
            <a:endParaRPr lang="en-US" sz="2000" b="1" dirty="0">
              <a:solidFill>
                <a:schemeClr val="accent3">
                  <a:lumMod val="50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57200" y="1219200"/>
            <a:ext cx="8382000" cy="9144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Use the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Box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category of the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CSS Rule Definition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dialog box as shown in the following figure to define settings for tags and attributes that control the placement of elements on the page.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7" name="Picture 6" descr="Figure 3.27.t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200" y="2133600"/>
            <a:ext cx="4198776" cy="304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57200" y="5334000"/>
            <a:ext cx="8382000" cy="9144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You can use different settings for each side of an element when applying padding and margin settings, or use the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Same For All 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setting to apply the same setting to all sides of an element.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Forms, CSS, Behaviors, and Snippets / Session 3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CSS Properties 5-8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33400" y="838200"/>
            <a:ext cx="2235035" cy="3196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 pitchFamily="34" charset="0"/>
                <a:cs typeface="Calibri" pitchFamily="34" charset="0"/>
                <a:sym typeface="Wingdings"/>
              </a:rPr>
              <a:t> Border 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Property</a:t>
            </a:r>
            <a:endParaRPr lang="en-US" sz="2000" b="1" dirty="0">
              <a:solidFill>
                <a:schemeClr val="accent3">
                  <a:lumMod val="50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57200" y="1219200"/>
            <a:ext cx="8382000" cy="5334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Use the Border category of the CSS Rule Definition dialog box as shown in the following figure to set border style, width and color.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8" name="Picture 7" descr="Figure 3.28.t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00" y="1828800"/>
            <a:ext cx="5143500" cy="3733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Forms, CSS, Behaviors, and Snippets / Session 3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CSS Properties 6-8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33400" y="838200"/>
            <a:ext cx="18649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 pitchFamily="34" charset="0"/>
                <a:cs typeface="Calibri" pitchFamily="34" charset="0"/>
                <a:sym typeface="Wingdings"/>
              </a:rPr>
              <a:t> List 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Property</a:t>
            </a:r>
            <a:endParaRPr lang="en-US" sz="2000" b="1" dirty="0">
              <a:solidFill>
                <a:schemeClr val="accent3">
                  <a:lumMod val="50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57200" y="1143000"/>
            <a:ext cx="8458200" cy="8382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You can use the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List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category of the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CSS Rule Definition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dialog box to define list settings, such as bullet size and type, for list tags as shown in the following figure: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7" name="Picture 6" descr="Figure 3.29.t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00" y="1905000"/>
            <a:ext cx="5773316" cy="4191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Forms, CSS, Behaviors, and Snippets / Session 3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CSS Properties 7-8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33400" y="838200"/>
            <a:ext cx="26893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 pitchFamily="34" charset="0"/>
                <a:cs typeface="Calibri" pitchFamily="34" charset="0"/>
                <a:sym typeface="Wingdings"/>
              </a:rPr>
              <a:t> Positioning 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Property</a:t>
            </a:r>
            <a:endParaRPr lang="en-US" sz="2000" b="1" dirty="0">
              <a:solidFill>
                <a:schemeClr val="accent3">
                  <a:lumMod val="50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57200" y="1219200"/>
            <a:ext cx="8458200" cy="12192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The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Positioning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style attributes change the tag or block of selected text into a new layer using the default tag for defining layers as set in the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Layer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preferences. 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You use the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Positioning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category of the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CSS Style Definition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dialog box as shown in the following figure to define settings for position.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7" name="Picture 6" descr="Figure 3.30.t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799" y="2438400"/>
            <a:ext cx="5248469" cy="3810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Forms, CSS, Behaviors, and Snippets / Session 3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CSS Properties 8-8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33400" y="838200"/>
            <a:ext cx="2645404" cy="3196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 pitchFamily="34" charset="0"/>
                <a:cs typeface="Calibri" pitchFamily="34" charset="0"/>
                <a:sym typeface="Wingdings"/>
              </a:rPr>
              <a:t> Extensions 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Property</a:t>
            </a:r>
            <a:endParaRPr lang="en-US" sz="2000" b="1" dirty="0">
              <a:solidFill>
                <a:schemeClr val="accent3">
                  <a:lumMod val="50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57200" y="1295400"/>
            <a:ext cx="8458200" cy="12954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The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Extensions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style attributes include filters, page break, and cursor options, most of which aren’t supported in any browser or are supported only in Internet Explorer 4.0 and above. 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Following figure shows the </a:t>
            </a:r>
            <a:r>
              <a:rPr lang="en-GB" sz="2800" baseline="30000" dirty="0" smtClean="0">
                <a:latin typeface="Calibri" pitchFamily="34" charset="0"/>
                <a:cs typeface="Calibri" pitchFamily="34" charset="0"/>
              </a:rPr>
              <a:t>CSS Style definition dialog box displaying Extension options.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7" name="Picture 6" descr="Figure 3.31.t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199" y="2667000"/>
            <a:ext cx="5038531" cy="3657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Forms, CSS, Behaviors, and Snippets / Session 3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Editing/Formatting CSS 1-3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57200" y="762000"/>
            <a:ext cx="8458200" cy="8382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You can edit an individual rule in a CSS style sheet using the CSS Styles panel. 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You can also work directly in the CSS style sheet to edit CSS rules.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81000" y="1524000"/>
            <a:ext cx="8382000" cy="524205"/>
            <a:chOff x="0" y="924398"/>
            <a:chExt cx="8382000" cy="600405"/>
          </a:xfrm>
          <a:gradFill>
            <a:gsLst>
              <a:gs pos="0">
                <a:schemeClr val="accent4">
                  <a:lumMod val="75000"/>
                </a:schemeClr>
              </a:gs>
              <a:gs pos="80000">
                <a:schemeClr val="accent3">
                  <a:lumMod val="75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0"/>
          </a:gradFill>
        </p:grpSpPr>
        <p:sp>
          <p:nvSpPr>
            <p:cNvPr id="7" name="Rounded Rectangle 6"/>
            <p:cNvSpPr/>
            <p:nvPr/>
          </p:nvSpPr>
          <p:spPr>
            <a:xfrm>
              <a:off x="0" y="924398"/>
              <a:ext cx="8382000" cy="600405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8" name="Rounded Rectangle 4"/>
            <p:cNvSpPr/>
            <p:nvPr/>
          </p:nvSpPr>
          <p:spPr>
            <a:xfrm>
              <a:off x="29309" y="953707"/>
              <a:ext cx="8323382" cy="541787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>
              <a:defPPr>
                <a:defRPr lang="en-US"/>
              </a:defPPr>
              <a:lvl1pPr algn="l" rtl="0" fontAlgn="base">
                <a:lnSpc>
                  <a:spcPct val="70000"/>
                </a:lnSpc>
                <a:spcBef>
                  <a:spcPct val="50000"/>
                </a:spcBef>
                <a:spcAft>
                  <a:spcPct val="0"/>
                </a:spcAft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lnSpc>
                  <a:spcPct val="70000"/>
                </a:lnSpc>
                <a:spcBef>
                  <a:spcPct val="50000"/>
                </a:spcBef>
                <a:spcAft>
                  <a:spcPct val="0"/>
                </a:spcAft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lnSpc>
                  <a:spcPct val="70000"/>
                </a:lnSpc>
                <a:spcBef>
                  <a:spcPct val="50000"/>
                </a:spcBef>
                <a:spcAft>
                  <a:spcPct val="0"/>
                </a:spcAft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lnSpc>
                  <a:spcPct val="70000"/>
                </a:lnSpc>
                <a:spcBef>
                  <a:spcPct val="50000"/>
                </a:spcBef>
                <a:spcAft>
                  <a:spcPct val="0"/>
                </a:spcAft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lnSpc>
                  <a:spcPct val="70000"/>
                </a:lnSpc>
                <a:spcBef>
                  <a:spcPct val="50000"/>
                </a:spcBef>
                <a:spcAft>
                  <a:spcPct val="0"/>
                </a:spcAft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Wingdings" pitchFamily="2" charset="2"/>
                <a:buChar char="Ø"/>
              </a:pPr>
              <a:r>
                <a:rPr lang="en-US" sz="2000" dirty="0" smtClean="0">
                  <a:solidFill>
                    <a:schemeClr val="bg1"/>
                  </a:solidFill>
                </a:rPr>
                <a:t> </a:t>
              </a:r>
              <a:r>
                <a:rPr lang="en-US" sz="2000" b="1" dirty="0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Editing a Style Sheet</a:t>
              </a:r>
              <a:endParaRPr lang="en-US" sz="2000" kern="1200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endParaRPr>
            </a:p>
          </p:txBody>
        </p:sp>
      </p:grpSp>
      <p:sp>
        <p:nvSpPr>
          <p:cNvPr id="9" name="Rectangle 8"/>
          <p:cNvSpPr/>
          <p:nvPr/>
        </p:nvSpPr>
        <p:spPr>
          <a:xfrm>
            <a:off x="457200" y="2133600"/>
            <a:ext cx="8458200" cy="16002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In the CSS Styles panel, select the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Al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l mode. 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Then, in the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All rules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pane, double-click the name of the style sheet you want to edit. 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Lastly, in the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Document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window, you modify the style sheet as desired, and then save the style sheet.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381000" y="3666795"/>
            <a:ext cx="8382000" cy="524205"/>
            <a:chOff x="0" y="924398"/>
            <a:chExt cx="8382000" cy="600405"/>
          </a:xfrm>
          <a:gradFill>
            <a:gsLst>
              <a:gs pos="0">
                <a:schemeClr val="accent4">
                  <a:lumMod val="75000"/>
                </a:schemeClr>
              </a:gs>
              <a:gs pos="80000">
                <a:schemeClr val="accent3">
                  <a:lumMod val="75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0"/>
          </a:gradFill>
        </p:grpSpPr>
        <p:sp>
          <p:nvSpPr>
            <p:cNvPr id="11" name="Rounded Rectangle 10"/>
            <p:cNvSpPr/>
            <p:nvPr/>
          </p:nvSpPr>
          <p:spPr>
            <a:xfrm>
              <a:off x="0" y="924398"/>
              <a:ext cx="8382000" cy="600405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2" name="Rounded Rectangle 4"/>
            <p:cNvSpPr/>
            <p:nvPr/>
          </p:nvSpPr>
          <p:spPr>
            <a:xfrm>
              <a:off x="29309" y="953707"/>
              <a:ext cx="8323382" cy="541787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>
              <a:defPPr>
                <a:defRPr lang="en-US"/>
              </a:defPPr>
              <a:lvl1pPr algn="l" rtl="0" fontAlgn="base">
                <a:lnSpc>
                  <a:spcPct val="70000"/>
                </a:lnSpc>
                <a:spcBef>
                  <a:spcPct val="50000"/>
                </a:spcBef>
                <a:spcAft>
                  <a:spcPct val="0"/>
                </a:spcAft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lnSpc>
                  <a:spcPct val="70000"/>
                </a:lnSpc>
                <a:spcBef>
                  <a:spcPct val="50000"/>
                </a:spcBef>
                <a:spcAft>
                  <a:spcPct val="0"/>
                </a:spcAft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lnSpc>
                  <a:spcPct val="70000"/>
                </a:lnSpc>
                <a:spcBef>
                  <a:spcPct val="50000"/>
                </a:spcBef>
                <a:spcAft>
                  <a:spcPct val="0"/>
                </a:spcAft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lnSpc>
                  <a:spcPct val="70000"/>
                </a:lnSpc>
                <a:spcBef>
                  <a:spcPct val="50000"/>
                </a:spcBef>
                <a:spcAft>
                  <a:spcPct val="0"/>
                </a:spcAft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lnSpc>
                  <a:spcPct val="70000"/>
                </a:lnSpc>
                <a:spcBef>
                  <a:spcPct val="50000"/>
                </a:spcBef>
                <a:spcAft>
                  <a:spcPct val="0"/>
                </a:spcAft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Wingdings" pitchFamily="2" charset="2"/>
                <a:buChar char="Ø"/>
              </a:pPr>
              <a:r>
                <a:rPr lang="en-US" sz="2000" dirty="0" smtClean="0">
                  <a:solidFill>
                    <a:schemeClr val="bg1"/>
                  </a:solidFill>
                </a:rPr>
                <a:t> </a:t>
              </a:r>
              <a:r>
                <a:rPr lang="en-US" sz="2000" b="1" dirty="0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Formatting a Style Sheet</a:t>
              </a:r>
              <a:endParaRPr lang="en-US" sz="2000" kern="1200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endParaRPr>
            </a:p>
          </p:txBody>
        </p:sp>
      </p:grpSp>
      <p:sp>
        <p:nvSpPr>
          <p:cNvPr id="13" name="Rectangle 12"/>
          <p:cNvSpPr/>
          <p:nvPr/>
        </p:nvSpPr>
        <p:spPr>
          <a:xfrm>
            <a:off x="457200" y="4267200"/>
            <a:ext cx="8458200" cy="23622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To set CSS code formatting preferences, on the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Edit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menu, click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Preferences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.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In the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Preferences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dialog box, you select the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Code Format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category. 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Next to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Advanced Formatting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, click the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CSS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button. 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In the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CSS Source Format Options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dialog box that appears, select the options that you want to apply to CSS source code. 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A preview of the CSS as it would look according to the options you have selected appears in the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Preview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window. 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Forms, CSS, Behaviors, and Snippets / Session 3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Editing/Formatting CSS 2-3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57200" y="762000"/>
            <a:ext cx="8458200" cy="4572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Following are a set of options that you need to set.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graphicFrame>
        <p:nvGraphicFramePr>
          <p:cNvPr id="6" name="Diagram 5"/>
          <p:cNvGraphicFramePr/>
          <p:nvPr/>
        </p:nvGraphicFramePr>
        <p:xfrm>
          <a:off x="838200" y="1219200"/>
          <a:ext cx="7620000" cy="5181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BA6D28AA-79AE-468C-92AF-1B3BA54E582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graphicEl>
                                              <a:dgm id="{BA6D28AA-79AE-468C-92AF-1B3BA54E582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89E74032-EAEF-47D0-8446-7CD058F7FAD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>
                                            <p:graphicEl>
                                              <a:dgm id="{89E74032-EAEF-47D0-8446-7CD058F7FAD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E405CD27-BFB5-4171-8528-A68B610DCE4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>
                                            <p:graphicEl>
                                              <a:dgm id="{E405CD27-BFB5-4171-8528-A68B610DCE4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8A3188A7-F848-45F3-99C7-B5F6D66CB29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6">
                                            <p:graphicEl>
                                              <a:dgm id="{8A3188A7-F848-45F3-99C7-B5F6D66CB29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DE484BBA-0A79-4551-AC38-F21934ADDAA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6">
                                            <p:graphicEl>
                                              <a:dgm id="{DE484BBA-0A79-4551-AC38-F21934ADDAA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39270827-321C-487D-8701-D3C791DADC6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6">
                                            <p:graphicEl>
                                              <a:dgm id="{39270827-321C-487D-8701-D3C791DADC6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EAC038EA-CD33-4F31-8AE8-8CE5E530A12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6">
                                            <p:graphicEl>
                                              <a:dgm id="{EAC038EA-CD33-4F31-8AE8-8CE5E530A12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1F50A5AF-DCF1-497E-A3CA-7B9C4DA4CC3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6">
                                            <p:graphicEl>
                                              <a:dgm id="{1F50A5AF-DCF1-497E-A3CA-7B9C4DA4CC3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6777351C-3F5A-4148-83B3-6AE5CAC8ED6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6">
                                            <p:graphicEl>
                                              <a:dgm id="{6777351C-3F5A-4148-83B3-6AE5CAC8ED6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C55C9A6C-99B0-4149-85A9-E53C0FEFA82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6">
                                            <p:graphicEl>
                                              <a:dgm id="{C55C9A6C-99B0-4149-85A9-E53C0FEFA82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5EF4FB95-41D9-4D3E-8758-77345A65BA4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6">
                                            <p:graphicEl>
                                              <a:dgm id="{5EF4FB95-41D9-4D3E-8758-77345A65BA4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E5F8AC0D-C818-46D2-8191-251E5BC620F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6">
                                            <p:graphicEl>
                                              <a:dgm id="{E5F8AC0D-C818-46D2-8191-251E5BC620F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Sub>
          <a:bldDgm bld="lvlOne"/>
        </p:bldSub>
      </p:bldGraphic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Forms, CSS, Behaviors, and Snippets / Session 3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Editing/Formatting CSS 3-3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57200" y="914400"/>
            <a:ext cx="8458200" cy="12954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When you are finished setting the mentioned options, click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OK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.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To format CSS code in a CSS style sheet manually, open a CSS style sheet. 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On the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Commands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menu, click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Apply Source Formatting 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command. 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The formatting options you set in CSS code formatting preferences are applied to the entire document but you cannot format individual selections.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6" name="Rounded Rectangle 4"/>
          <p:cNvSpPr/>
          <p:nvPr/>
        </p:nvSpPr>
        <p:spPr>
          <a:xfrm>
            <a:off x="410309" y="2346374"/>
            <a:ext cx="8323382" cy="473026"/>
          </a:xfrm>
          <a:prstGeom prst="rect">
            <a:avLst/>
          </a:prstGeom>
          <a:gradFill>
            <a:gsLst>
              <a:gs pos="0">
                <a:schemeClr val="accent4">
                  <a:lumMod val="75000"/>
                </a:schemeClr>
              </a:gs>
              <a:gs pos="80000">
                <a:schemeClr val="accent3">
                  <a:lumMod val="75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0"/>
          </a:grad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8580" tIns="68580" rIns="68580" bIns="68580" numCol="1" spcCol="1270" anchor="ctr" anchorCtr="0">
            <a:noAutofit/>
          </a:bodyPr>
          <a:lstStyle>
            <a:defPPr>
              <a:defRPr lang="en-US"/>
            </a:defPPr>
            <a:lvl1pPr algn="l" rtl="0" fontAlgn="base">
              <a:lnSpc>
                <a:spcPct val="70000"/>
              </a:lnSpc>
              <a:spcBef>
                <a:spcPct val="50000"/>
              </a:spcBef>
              <a:spcAft>
                <a:spcPct val="0"/>
              </a:spcAft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lnSpc>
                <a:spcPct val="70000"/>
              </a:lnSpc>
              <a:spcBef>
                <a:spcPct val="50000"/>
              </a:spcBef>
              <a:spcAft>
                <a:spcPct val="0"/>
              </a:spcAft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lnSpc>
                <a:spcPct val="70000"/>
              </a:lnSpc>
              <a:spcBef>
                <a:spcPct val="50000"/>
              </a:spcBef>
              <a:spcAft>
                <a:spcPct val="0"/>
              </a:spcAft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lnSpc>
                <a:spcPct val="70000"/>
              </a:lnSpc>
              <a:spcBef>
                <a:spcPct val="50000"/>
              </a:spcBef>
              <a:spcAft>
                <a:spcPct val="0"/>
              </a:spcAft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lnSpc>
                <a:spcPct val="70000"/>
              </a:lnSpc>
              <a:spcBef>
                <a:spcPct val="50000"/>
              </a:spcBef>
              <a:spcAft>
                <a:spcPct val="0"/>
              </a:spcAft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Wingdings" pitchFamily="2" charset="2"/>
              <a:buChar char="Ø"/>
            </a:pP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b="1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Disable/Enable CSS</a:t>
            </a:r>
            <a:endParaRPr lang="en-US" sz="2000" kern="1200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57200" y="3048000"/>
            <a:ext cx="8458200" cy="23622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To disable CSS, in the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Properties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pane of the CSS Styles panel, select the property you want to disable. 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Then, click the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Disable/Enable CSS Property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icon in the lower-right corner of the Properties pane.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When you click the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Disable/Enable CSS Property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icon, a Disabled icon appears to the left of the property.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To re-enable the property, you click the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Disabled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icon.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Forms, CSS, Behaviors, and Snippets / Session 3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Working with Forms</a:t>
            </a:r>
            <a:endParaRPr lang="en-US" dirty="0"/>
          </a:p>
        </p:txBody>
      </p:sp>
      <p:graphicFrame>
        <p:nvGraphicFramePr>
          <p:cNvPr id="5" name="Diagram 4"/>
          <p:cNvGraphicFramePr/>
          <p:nvPr/>
        </p:nvGraphicFramePr>
        <p:xfrm>
          <a:off x="304800" y="838200"/>
          <a:ext cx="8382000" cy="2438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88723AB-37EB-4EC2-B7B0-75965727383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">
                                            <p:graphicEl>
                                              <a:dgm id="{388723AB-37EB-4EC2-B7B0-75965727383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256FAD6-365E-4CAB-8266-8CECC71F7F5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5">
                                            <p:graphicEl>
                                              <a:dgm id="{0256FAD6-365E-4CAB-8266-8CECC71F7F5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6445519-E36D-458F-8F29-D286534B965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5">
                                            <p:graphicEl>
                                              <a:dgm id="{A6445519-E36D-458F-8F29-D286534B965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 uiExpand="1">
        <p:bldSub>
          <a:bldDgm bld="lvlOne"/>
        </p:bldSub>
      </p:bldGraphic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Forms, CSS, Behaviors, and Snippets / Session 3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Inspect CSS in Live View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57200" y="838200"/>
            <a:ext cx="8382000" cy="17526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To inspect CSS in Live View, with your document open in the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Document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window, click the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Inspect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button located next to the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Live View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button in the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Document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toolbar.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Then, hover over elements on the page to see the CSS box model. 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Inspect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mode highlights different colors for the border, margin, padding, and content as shown in the following figure: 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6" name="Picture 5" descr="Figure 3.33.t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5648" y="2438400"/>
            <a:ext cx="5483352" cy="411251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Forms, CSS, Behaviors, and Snippets / Session 3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Inserting DIV Tags 1-2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57200" y="838200"/>
            <a:ext cx="8382000" cy="19050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Page layouts can be created manually by inserting div tags and applying CSS positioning styles to them. 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A div tag is defined as a tag having logical divisions within the content of a Web page.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To insert a div tag and apply existing styles to it, in the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Document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window, place the insertion point where you want the div tag to appear. 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Next, select one of the options. 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85800" y="2743200"/>
            <a:ext cx="8382000" cy="11430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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On the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Insert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menu, point to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Layout Objects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, and then click the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Div Tag 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command.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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In the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Layout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category of the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Insert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panel, you click the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Insert Div Tag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button. The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Insert Div Tag 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dialog box appears as shown in the following figure: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8" name="Picture 7" descr="Figure 3.34.t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200" y="3962400"/>
            <a:ext cx="5394754" cy="2362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Forms, CSS, Behaviors, and Snippets / Session 3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Inserting DIV Tags 2-2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57200" y="838200"/>
            <a:ext cx="8382000" cy="3810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Select to set any from the following options: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85800" y="1143000"/>
            <a:ext cx="8382000" cy="16764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"/>
            </a:pP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Insert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: This option allows you to select the location of the div tag and the tag name if it is not a new tag.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"/>
            </a:pP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Class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: This option displays the class style currently applied to the tag.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"/>
            </a:pP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ID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: This option allows you to change the name used to identify the particular div tag. 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"/>
            </a:pP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New CSS Rule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: This option opens the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New CSS Rules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dialog box.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57200" y="2514600"/>
            <a:ext cx="8382000" cy="25146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Click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OK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. On doing so, the div tag appears with a placeholder text, as a box in your document.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Dreamweaver highlights the edge of the box, when the pointer is moved over the edge of the box. 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The div tag becomes an AP element when absolutely positioned. 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This can be edited in case the div tags aren’t absolutely positioned.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Forms, CSS, Behaviors, and Snippets / Session 3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Editing DIV Tags 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57200" y="914400"/>
            <a:ext cx="8382000" cy="16764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The CSS Styles panel allows you to view and edit rules for the div tags when selected. 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You can also add content to it by simply placing your insertion point inside the Div tag, and then adding content just as you would add content to a page.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To view and edit rules applied to a div tag, first select the div tag by selecting any one from the following: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85800" y="2667000"/>
            <a:ext cx="8382000" cy="11430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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Click the border of the div tag.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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Click inside the div tag, and press </a:t>
            </a:r>
            <a:r>
              <a:rPr lang="en-US" sz="2800" b="1" baseline="30000" dirty="0" err="1" smtClean="0">
                <a:latin typeface="Calibri" pitchFamily="34" charset="0"/>
                <a:cs typeface="Calibri" pitchFamily="34" charset="0"/>
              </a:rPr>
              <a:t>Ctrl+A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twice.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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Click inside the div tag, then from the tag selector at the bottom of the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Document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window, select the div tag.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57200" y="3733800"/>
            <a:ext cx="8382000" cy="10668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Next, on the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Window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menu, you click the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CSS Styles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command to open the CSS Styles panel if it is not already open. 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Now, you can edit the rules applied to the tag as per your requirement.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Forms, CSS, Behaviors, and Snippets / Session 3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CSS Layout Blocks</a:t>
            </a:r>
            <a:endParaRPr lang="en-US" dirty="0"/>
          </a:p>
        </p:txBody>
      </p:sp>
      <p:graphicFrame>
        <p:nvGraphicFramePr>
          <p:cNvPr id="5" name="Diagram 4"/>
          <p:cNvGraphicFramePr/>
          <p:nvPr/>
        </p:nvGraphicFramePr>
        <p:xfrm>
          <a:off x="304800" y="914400"/>
          <a:ext cx="8382000" cy="1905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Rectangle 5"/>
          <p:cNvSpPr/>
          <p:nvPr/>
        </p:nvSpPr>
        <p:spPr>
          <a:xfrm>
            <a:off x="457200" y="2667000"/>
            <a:ext cx="8382000" cy="23622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To view CSS layout block outlines, on the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View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menu, you select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Visual Aids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, and then click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CSS Layout Outlines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. 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To view CSS layout block backgrounds, on the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View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menu, you select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Visual Aids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, and then click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CSS Layout Backgrounds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. 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Similarly, to view CSS layout block box models, on the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View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menu, you select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Visual Aids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, and then click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CSS Layout Box Model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.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88723AB-37EB-4EC2-B7B0-75965727383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">
                                            <p:graphicEl>
                                              <a:dgm id="{388723AB-37EB-4EC2-B7B0-75965727383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256FAD6-365E-4CAB-8266-8CECC71F7F5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5">
                                            <p:graphicEl>
                                              <a:dgm id="{0256FAD6-365E-4CAB-8266-8CECC71F7F5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 uiExpand="1">
        <p:bldSub>
          <a:bldDgm bld="lvlOne"/>
        </p:bldSub>
      </p:bldGraphic>
      <p:bldP spid="6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Forms, CSS, Behaviors, and Snippets / Session 3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Working with AP Elements 1-2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57200" y="838200"/>
            <a:ext cx="8382000" cy="12192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An AP element is an HTML page element that stands for Absolutely Positioned element.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The AP elements, by default will be absolutely positioned using the div tags. 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All the AP elements including AP div tags appear in the AP elements panel.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6" name="Rounded Rectangle 4"/>
          <p:cNvSpPr/>
          <p:nvPr/>
        </p:nvSpPr>
        <p:spPr>
          <a:xfrm>
            <a:off x="410309" y="1981200"/>
            <a:ext cx="8323382" cy="473026"/>
          </a:xfrm>
          <a:prstGeom prst="rect">
            <a:avLst/>
          </a:prstGeom>
          <a:gradFill>
            <a:gsLst>
              <a:gs pos="0">
                <a:schemeClr val="accent4">
                  <a:lumMod val="75000"/>
                </a:schemeClr>
              </a:gs>
              <a:gs pos="80000">
                <a:schemeClr val="accent3">
                  <a:lumMod val="75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0"/>
          </a:grad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8580" tIns="68580" rIns="68580" bIns="68580" numCol="1" spcCol="1270" anchor="ctr" anchorCtr="0">
            <a:noAutofit/>
          </a:bodyPr>
          <a:lstStyle>
            <a:defPPr>
              <a:defRPr lang="en-US"/>
            </a:defPPr>
            <a:lvl1pPr algn="l" rtl="0" fontAlgn="base">
              <a:lnSpc>
                <a:spcPct val="70000"/>
              </a:lnSpc>
              <a:spcBef>
                <a:spcPct val="50000"/>
              </a:spcBef>
              <a:spcAft>
                <a:spcPct val="0"/>
              </a:spcAft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lnSpc>
                <a:spcPct val="70000"/>
              </a:lnSpc>
              <a:spcBef>
                <a:spcPct val="50000"/>
              </a:spcBef>
              <a:spcAft>
                <a:spcPct val="0"/>
              </a:spcAft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lnSpc>
                <a:spcPct val="70000"/>
              </a:lnSpc>
              <a:spcBef>
                <a:spcPct val="50000"/>
              </a:spcBef>
              <a:spcAft>
                <a:spcPct val="0"/>
              </a:spcAft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lnSpc>
                <a:spcPct val="70000"/>
              </a:lnSpc>
              <a:spcBef>
                <a:spcPct val="50000"/>
              </a:spcBef>
              <a:spcAft>
                <a:spcPct val="0"/>
              </a:spcAft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lnSpc>
                <a:spcPct val="70000"/>
              </a:lnSpc>
              <a:spcBef>
                <a:spcPct val="50000"/>
              </a:spcBef>
              <a:spcAft>
                <a:spcPct val="0"/>
              </a:spcAft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Wingdings" pitchFamily="2" charset="2"/>
              <a:buChar char="Ø"/>
            </a:pP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b="1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HTML Code for AP Div Elements</a:t>
            </a:r>
            <a:endParaRPr lang="en-US" sz="2000" kern="1200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57200" y="2590800"/>
            <a:ext cx="8382000" cy="8382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Dreamweaver creates AP elements using the div tag. 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By default, the elements are named as apDiv1 for the first div you draw, apDiv2 for the second div you draw, and so on. 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8" name="Rounded Rectangle 4"/>
          <p:cNvSpPr/>
          <p:nvPr/>
        </p:nvSpPr>
        <p:spPr>
          <a:xfrm>
            <a:off x="381000" y="3489374"/>
            <a:ext cx="8323382" cy="473026"/>
          </a:xfrm>
          <a:prstGeom prst="rect">
            <a:avLst/>
          </a:prstGeom>
          <a:gradFill>
            <a:gsLst>
              <a:gs pos="0">
                <a:schemeClr val="accent4">
                  <a:lumMod val="75000"/>
                </a:schemeClr>
              </a:gs>
              <a:gs pos="80000">
                <a:schemeClr val="accent3">
                  <a:lumMod val="75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0"/>
          </a:grad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8580" tIns="68580" rIns="68580" bIns="68580" numCol="1" spcCol="1270" anchor="ctr" anchorCtr="0">
            <a:noAutofit/>
          </a:bodyPr>
          <a:lstStyle>
            <a:defPPr>
              <a:defRPr lang="en-US"/>
            </a:defPPr>
            <a:lvl1pPr algn="l" rtl="0" fontAlgn="base">
              <a:lnSpc>
                <a:spcPct val="70000"/>
              </a:lnSpc>
              <a:spcBef>
                <a:spcPct val="50000"/>
              </a:spcBef>
              <a:spcAft>
                <a:spcPct val="0"/>
              </a:spcAft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lnSpc>
                <a:spcPct val="70000"/>
              </a:lnSpc>
              <a:spcBef>
                <a:spcPct val="50000"/>
              </a:spcBef>
              <a:spcAft>
                <a:spcPct val="0"/>
              </a:spcAft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lnSpc>
                <a:spcPct val="70000"/>
              </a:lnSpc>
              <a:spcBef>
                <a:spcPct val="50000"/>
              </a:spcBef>
              <a:spcAft>
                <a:spcPct val="0"/>
              </a:spcAft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lnSpc>
                <a:spcPct val="70000"/>
              </a:lnSpc>
              <a:spcBef>
                <a:spcPct val="50000"/>
              </a:spcBef>
              <a:spcAft>
                <a:spcPct val="0"/>
              </a:spcAft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lnSpc>
                <a:spcPct val="70000"/>
              </a:lnSpc>
              <a:spcBef>
                <a:spcPct val="50000"/>
              </a:spcBef>
              <a:spcAft>
                <a:spcPct val="0"/>
              </a:spcAft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Wingdings" pitchFamily="2" charset="2"/>
              <a:buChar char="Ø"/>
            </a:pP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b="1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Inserting an AP Div Element</a:t>
            </a:r>
            <a:endParaRPr lang="en-US" sz="2000" kern="1200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57200" y="4114800"/>
            <a:ext cx="8382000" cy="3810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After creating an AP Div element, you can add content to it as follows: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85800" y="4419600"/>
            <a:ext cx="8153400" cy="8382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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Simply placing the insertion point in the AP Div, and then adding content just as you would add content to a page.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 animBg="1"/>
      <p:bldP spid="9" grpId="0"/>
      <p:bldP spid="10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Forms, CSS, Behaviors, and Snippets / Session 3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Working with AP Elements 2-2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57200" y="838200"/>
            <a:ext cx="8382000" cy="3048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You can draw a single AP Div or multiple AP </a:t>
            </a:r>
            <a:r>
              <a:rPr lang="en-US" sz="2800" baseline="30000" dirty="0" err="1" smtClean="0">
                <a:latin typeface="Calibri" pitchFamily="34" charset="0"/>
                <a:cs typeface="Calibri" pitchFamily="34" charset="0"/>
              </a:rPr>
              <a:t>Divs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consecutively as follows: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530306" y="1143000"/>
            <a:ext cx="8080294" cy="609600"/>
            <a:chOff x="-3094" y="-500031"/>
            <a:chExt cx="8080294" cy="634164"/>
          </a:xfrm>
        </p:grpSpPr>
        <p:sp>
          <p:nvSpPr>
            <p:cNvPr id="7" name="Rounded Rectangle 6"/>
            <p:cNvSpPr/>
            <p:nvPr/>
          </p:nvSpPr>
          <p:spPr>
            <a:xfrm>
              <a:off x="0" y="-500031"/>
              <a:ext cx="8077200" cy="598933"/>
            </a:xfrm>
            <a:prstGeom prst="roundRect">
              <a:avLst>
                <a:gd name="adj" fmla="val 21589"/>
              </a:avLst>
            </a:prstGeom>
            <a:gradFill rotWithShape="0">
              <a:gsLst>
                <a:gs pos="0">
                  <a:schemeClr val="tx2">
                    <a:lumMod val="40000"/>
                    <a:lumOff val="60000"/>
                  </a:schemeClr>
                </a:gs>
                <a:gs pos="80000">
                  <a:schemeClr val="accent2">
                    <a:lumMod val="60000"/>
                    <a:lumOff val="40000"/>
                  </a:schemeClr>
                </a:gs>
                <a:gs pos="100000">
                  <a:srgbClr val="C00000"/>
                </a:gs>
              </a:gsLst>
              <a:lin ang="16200000" scaled="0"/>
            </a:gra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 anchorCtr="0"/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Rounded Rectangle 4"/>
            <p:cNvSpPr/>
            <p:nvPr/>
          </p:nvSpPr>
          <p:spPr>
            <a:xfrm>
              <a:off x="-3094" y="-341490"/>
              <a:ext cx="8004094" cy="47562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0" rIns="68580" bIns="0" numCol="1" spcCol="1270" anchor="ctr" anchorCtr="0">
              <a:noAutofit/>
            </a:bodyPr>
            <a:lstStyle/>
            <a:p>
              <a:pPr marL="0" lvl="1"/>
              <a:r>
                <a:rPr lang="en-US" sz="2400" baseline="30000" dirty="0" smtClean="0">
                  <a:solidFill>
                    <a:schemeClr val="tx1"/>
                  </a:solidFill>
                </a:rPr>
                <a:t>1. In the Layout category of the </a:t>
              </a:r>
              <a:r>
                <a:rPr lang="en-US" sz="2400" b="1" baseline="30000" dirty="0" smtClean="0">
                  <a:solidFill>
                    <a:schemeClr val="tx1"/>
                  </a:solidFill>
                </a:rPr>
                <a:t>Insert</a:t>
              </a:r>
              <a:r>
                <a:rPr lang="en-US" sz="2400" baseline="30000" dirty="0" smtClean="0">
                  <a:solidFill>
                    <a:schemeClr val="tx1"/>
                  </a:solidFill>
                </a:rPr>
                <a:t> panel, clicking the </a:t>
              </a:r>
              <a:r>
                <a:rPr lang="en-US" sz="2400" b="1" baseline="30000" dirty="0" smtClean="0">
                  <a:solidFill>
                    <a:schemeClr val="tx1"/>
                  </a:solidFill>
                </a:rPr>
                <a:t>Draw AP Div</a:t>
              </a:r>
              <a:r>
                <a:rPr lang="en-US" sz="2400" baseline="30000" dirty="0" smtClean="0">
                  <a:solidFill>
                    <a:schemeClr val="tx1"/>
                  </a:solidFill>
                </a:rPr>
                <a:t> button.</a:t>
              </a:r>
              <a:endParaRPr lang="en-US" sz="4000" baseline="30000" dirty="0" smtClean="0">
                <a:solidFill>
                  <a:schemeClr val="tx1"/>
                </a:solidFill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381000" y="1905000"/>
            <a:ext cx="8235788" cy="601436"/>
            <a:chOff x="-158588" y="-500031"/>
            <a:chExt cx="8235788" cy="598933"/>
          </a:xfrm>
        </p:grpSpPr>
        <p:sp>
          <p:nvSpPr>
            <p:cNvPr id="10" name="Rounded Rectangle 9"/>
            <p:cNvSpPr/>
            <p:nvPr/>
          </p:nvSpPr>
          <p:spPr>
            <a:xfrm>
              <a:off x="0" y="-500031"/>
              <a:ext cx="8077200" cy="598933"/>
            </a:xfrm>
            <a:prstGeom prst="roundRect">
              <a:avLst>
                <a:gd name="adj" fmla="val 21589"/>
              </a:avLst>
            </a:prstGeom>
            <a:gradFill rotWithShape="0">
              <a:gsLst>
                <a:gs pos="0">
                  <a:schemeClr val="tx2">
                    <a:lumMod val="40000"/>
                    <a:lumOff val="60000"/>
                  </a:schemeClr>
                </a:gs>
                <a:gs pos="80000">
                  <a:schemeClr val="accent2">
                    <a:lumMod val="60000"/>
                    <a:lumOff val="40000"/>
                  </a:schemeClr>
                </a:gs>
                <a:gs pos="100000">
                  <a:srgbClr val="C00000"/>
                </a:gs>
              </a:gsLst>
              <a:lin ang="16200000" scaled="0"/>
            </a:gra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 anchorCtr="0"/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" name="Rounded Rectangle 4"/>
            <p:cNvSpPr/>
            <p:nvPr/>
          </p:nvSpPr>
          <p:spPr>
            <a:xfrm>
              <a:off x="-158588" y="-204631"/>
              <a:ext cx="8004094" cy="30353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0" rIns="68580" bIns="0" numCol="1" spcCol="1270" anchor="t" anchorCtr="0">
              <a:noAutofit/>
            </a:bodyPr>
            <a:lstStyle/>
            <a:p>
              <a:pPr lvl="1" indent="-274320">
                <a:lnSpc>
                  <a:spcPct val="100000"/>
                </a:lnSpc>
                <a:spcBef>
                  <a:spcPts val="0"/>
                </a:spcBef>
              </a:pPr>
              <a:r>
                <a:rPr lang="en-US" sz="2400" baseline="30000" dirty="0" smtClean="0">
                  <a:solidFill>
                    <a:schemeClr val="tx1"/>
                  </a:solidFill>
                </a:rPr>
                <a:t>2. In the Document window’s </a:t>
              </a:r>
              <a:r>
                <a:rPr lang="en-US" sz="2400" b="1" baseline="30000" dirty="0" smtClean="0">
                  <a:solidFill>
                    <a:schemeClr val="tx1"/>
                  </a:solidFill>
                </a:rPr>
                <a:t>Design</a:t>
              </a:r>
              <a:r>
                <a:rPr lang="en-US" sz="2400" baseline="30000" dirty="0" smtClean="0">
                  <a:solidFill>
                    <a:schemeClr val="tx1"/>
                  </a:solidFill>
                </a:rPr>
                <a:t> view, do one of the following:</a:t>
              </a:r>
              <a:endParaRPr lang="en-US" sz="4000" baseline="30000" dirty="0" smtClean="0">
                <a:solidFill>
                  <a:schemeClr val="tx1"/>
                </a:solidFill>
              </a:endParaRPr>
            </a:p>
          </p:txBody>
        </p:sp>
      </p:grpSp>
      <p:sp>
        <p:nvSpPr>
          <p:cNvPr id="12" name="Rectangle 11"/>
          <p:cNvSpPr/>
          <p:nvPr/>
        </p:nvSpPr>
        <p:spPr>
          <a:xfrm>
            <a:off x="457200" y="2743200"/>
            <a:ext cx="8382000" cy="7620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Drag to draw a single AP Div.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="1" baseline="30000" dirty="0" err="1" smtClean="0">
                <a:latin typeface="Calibri" pitchFamily="34" charset="0"/>
                <a:cs typeface="Calibri" pitchFamily="34" charset="0"/>
              </a:rPr>
              <a:t>Ctrl+drag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to draw multiple AP </a:t>
            </a:r>
            <a:r>
              <a:rPr lang="en-US" sz="2800" baseline="30000" dirty="0" err="1" smtClean="0">
                <a:latin typeface="Calibri" pitchFamily="34" charset="0"/>
                <a:cs typeface="Calibri" pitchFamily="34" charset="0"/>
              </a:rPr>
              <a:t>Divs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consecutively.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Forms, CSS, Behaviors, and Snippets / Session 3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Spry Widgets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57200" y="838200"/>
            <a:ext cx="8382000" cy="6096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The Spry widget element is a page element that enables user interaction such that you can gain a richer user experience.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graphicFrame>
        <p:nvGraphicFramePr>
          <p:cNvPr id="6" name="Diagram 5"/>
          <p:cNvGraphicFramePr/>
          <p:nvPr/>
        </p:nvGraphicFramePr>
        <p:xfrm>
          <a:off x="685800" y="1524000"/>
          <a:ext cx="7620000" cy="2438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BC6173FC-5FB0-4E70-8D5C-962BCFCBFD7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graphicEl>
                                              <a:dgm id="{BC6173FC-5FB0-4E70-8D5C-962BCFCBFD7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159E9CC5-F056-481E-890B-D81D9294480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>
                                            <p:graphicEl>
                                              <a:dgm id="{159E9CC5-F056-481E-890B-D81D9294480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56E95771-CAF8-441F-9C29-95B345C1BC3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>
                                            <p:graphicEl>
                                              <a:dgm id="{56E95771-CAF8-441F-9C29-95B345C1BC3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C9082C2E-3830-4A10-8B86-E47EF69015B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6">
                                            <p:graphicEl>
                                              <a:dgm id="{C9082C2E-3830-4A10-8B86-E47EF69015B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61E2C684-EBD0-485A-A69A-410BAE7028A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6">
                                            <p:graphicEl>
                                              <a:dgm id="{61E2C684-EBD0-485A-A69A-410BAE7028A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42DCD54D-66BE-465E-9847-73F41B8C7E4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6">
                                            <p:graphicEl>
                                              <a:dgm id="{42DCD54D-66BE-465E-9847-73F41B8C7E4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37FAE7F2-3481-4698-9EAC-9A7F7BEDF7E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6">
                                            <p:graphicEl>
                                              <a:dgm id="{37FAE7F2-3481-4698-9EAC-9A7F7BEDF7E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Sub>
          <a:bldDgm bld="lvlOne"/>
        </p:bldSub>
      </p:bldGraphic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Forms, CSS, Behaviors, and Snippets / Session 3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Spry Effects 1-4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57200" y="762000"/>
            <a:ext cx="8382000" cy="8382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Spry effects are nothing but visual enhancements that can be applied to most of the elements on an HTML page using JavaScript.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graphicFrame>
        <p:nvGraphicFramePr>
          <p:cNvPr id="6" name="Diagram 5"/>
          <p:cNvGraphicFramePr/>
          <p:nvPr/>
        </p:nvGraphicFramePr>
        <p:xfrm>
          <a:off x="609600" y="1600200"/>
          <a:ext cx="7924800" cy="5029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BC6173FC-5FB0-4E70-8D5C-962BCFCBFD7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graphicEl>
                                              <a:dgm id="{BC6173FC-5FB0-4E70-8D5C-962BCFCBFD7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159E9CC5-F056-481E-890B-D81D9294480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>
                                            <p:graphicEl>
                                              <a:dgm id="{159E9CC5-F056-481E-890B-D81D9294480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56E95771-CAF8-441F-9C29-95B345C1BC3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>
                                            <p:graphicEl>
                                              <a:dgm id="{56E95771-CAF8-441F-9C29-95B345C1BC3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C9082C2E-3830-4A10-8B86-E47EF69015B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6">
                                            <p:graphicEl>
                                              <a:dgm id="{C9082C2E-3830-4A10-8B86-E47EF69015B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61E2C684-EBD0-485A-A69A-410BAE7028A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6">
                                            <p:graphicEl>
                                              <a:dgm id="{61E2C684-EBD0-485A-A69A-410BAE7028A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42DCD54D-66BE-465E-9847-73F41B8C7E4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6">
                                            <p:graphicEl>
                                              <a:dgm id="{42DCD54D-66BE-465E-9847-73F41B8C7E4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37FAE7F2-3481-4698-9EAC-9A7F7BEDF7E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6">
                                            <p:graphicEl>
                                              <a:dgm id="{37FAE7F2-3481-4698-9EAC-9A7F7BEDF7E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8FF4C038-F2EE-417C-9AB4-8C20A188761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6">
                                            <p:graphicEl>
                                              <a:dgm id="{8FF4C038-F2EE-417C-9AB4-8C20A188761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547B328A-F054-4696-8C09-02F540C9338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6">
                                            <p:graphicEl>
                                              <a:dgm id="{547B328A-F054-4696-8C09-02F540C9338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ED45CCBB-F338-4FB3-B9E5-EE97818BFDA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6">
                                            <p:graphicEl>
                                              <a:dgm id="{ED45CCBB-F338-4FB3-B9E5-EE97818BFDA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BF72B017-1D39-4861-A6DE-10ABF8248ED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6">
                                            <p:graphicEl>
                                              <a:dgm id="{BF72B017-1D39-4861-A6DE-10ABF8248ED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D43FF222-FF2B-4A87-926C-91114910EFC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6">
                                            <p:graphicEl>
                                              <a:dgm id="{D43FF222-FF2B-4A87-926C-91114910EFC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D6F78ACA-5602-4181-ACD1-D8EBEB6958F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6">
                                            <p:graphicEl>
                                              <a:dgm id="{D6F78ACA-5602-4181-ACD1-D8EBEB6958F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E89D625E-4357-478F-99F3-6F51EDDCF43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6">
                                            <p:graphicEl>
                                              <a:dgm id="{E89D625E-4357-478F-99F3-6F51EDDCF43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F3ED1B9D-C690-4196-9B9C-2443EF438F5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6">
                                            <p:graphicEl>
                                              <a:dgm id="{F3ED1B9D-C690-4196-9B9C-2443EF438F5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Sub>
          <a:bldDgm bld="lvlOne"/>
        </p:bldSub>
      </p:bldGraphic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Forms, CSS, Behaviors, and Snippets / Session 3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Spry Effects 2-4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57200" y="838200"/>
            <a:ext cx="8382000" cy="3810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To apply Spry effect, follow these steps: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530306" y="1066800"/>
            <a:ext cx="8080294" cy="609600"/>
            <a:chOff x="-3094" y="-500031"/>
            <a:chExt cx="8080294" cy="634164"/>
          </a:xfrm>
        </p:grpSpPr>
        <p:sp>
          <p:nvSpPr>
            <p:cNvPr id="7" name="Rounded Rectangle 6"/>
            <p:cNvSpPr/>
            <p:nvPr/>
          </p:nvSpPr>
          <p:spPr>
            <a:xfrm>
              <a:off x="0" y="-500031"/>
              <a:ext cx="8077200" cy="598933"/>
            </a:xfrm>
            <a:prstGeom prst="roundRect">
              <a:avLst>
                <a:gd name="adj" fmla="val 21589"/>
              </a:avLst>
            </a:prstGeom>
            <a:gradFill rotWithShape="0">
              <a:gsLst>
                <a:gs pos="0">
                  <a:schemeClr val="tx2">
                    <a:lumMod val="40000"/>
                    <a:lumOff val="60000"/>
                  </a:schemeClr>
                </a:gs>
                <a:gs pos="80000">
                  <a:schemeClr val="accent2">
                    <a:lumMod val="60000"/>
                    <a:lumOff val="40000"/>
                  </a:schemeClr>
                </a:gs>
                <a:gs pos="100000">
                  <a:srgbClr val="C00000"/>
                </a:gs>
              </a:gsLst>
              <a:lin ang="16200000" scaled="0"/>
            </a:gra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 anchorCtr="0"/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Rounded Rectangle 4"/>
            <p:cNvSpPr/>
            <p:nvPr/>
          </p:nvSpPr>
          <p:spPr>
            <a:xfrm>
              <a:off x="-3094" y="-341490"/>
              <a:ext cx="8004094" cy="47562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0" rIns="68580" bIns="0" numCol="1" spcCol="1270" anchor="ctr" anchorCtr="0">
              <a:noAutofit/>
            </a:bodyPr>
            <a:lstStyle/>
            <a:p>
              <a:pPr marL="0" lvl="1"/>
              <a:r>
                <a:rPr lang="en-US" sz="2400" baseline="30000" dirty="0" smtClean="0">
                  <a:solidFill>
                    <a:schemeClr val="tx1"/>
                  </a:solidFill>
                </a:rPr>
                <a:t>1. Select the content or layout element you want to apply the effect to.</a:t>
              </a:r>
              <a:endParaRPr lang="en-US" sz="4000" baseline="30000" dirty="0" smtClean="0">
                <a:solidFill>
                  <a:schemeClr val="tx1"/>
                </a:solidFill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381000" y="1676400"/>
            <a:ext cx="8235788" cy="685800"/>
            <a:chOff x="-158588" y="-500031"/>
            <a:chExt cx="8235788" cy="598933"/>
          </a:xfrm>
        </p:grpSpPr>
        <p:sp>
          <p:nvSpPr>
            <p:cNvPr id="10" name="Rounded Rectangle 9"/>
            <p:cNvSpPr/>
            <p:nvPr/>
          </p:nvSpPr>
          <p:spPr>
            <a:xfrm>
              <a:off x="0" y="-500031"/>
              <a:ext cx="8077200" cy="598933"/>
            </a:xfrm>
            <a:prstGeom prst="roundRect">
              <a:avLst>
                <a:gd name="adj" fmla="val 21589"/>
              </a:avLst>
            </a:prstGeom>
            <a:gradFill rotWithShape="0">
              <a:gsLst>
                <a:gs pos="0">
                  <a:schemeClr val="tx2">
                    <a:lumMod val="40000"/>
                    <a:lumOff val="60000"/>
                  </a:schemeClr>
                </a:gs>
                <a:gs pos="80000">
                  <a:schemeClr val="accent2">
                    <a:lumMod val="60000"/>
                    <a:lumOff val="40000"/>
                  </a:schemeClr>
                </a:gs>
                <a:gs pos="100000">
                  <a:srgbClr val="C00000"/>
                </a:gs>
              </a:gsLst>
              <a:lin ang="16200000" scaled="0"/>
            </a:gra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 anchorCtr="0"/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" name="Rounded Rectangle 4"/>
            <p:cNvSpPr/>
            <p:nvPr/>
          </p:nvSpPr>
          <p:spPr>
            <a:xfrm>
              <a:off x="-158588" y="-320351"/>
              <a:ext cx="8004094" cy="30353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0" rIns="68580" bIns="0" numCol="1" spcCol="1270" anchor="t" anchorCtr="0">
              <a:noAutofit/>
            </a:bodyPr>
            <a:lstStyle/>
            <a:p>
              <a:pPr lvl="1" indent="-274320">
                <a:lnSpc>
                  <a:spcPct val="100000"/>
                </a:lnSpc>
                <a:spcBef>
                  <a:spcPts val="0"/>
                </a:spcBef>
              </a:pPr>
              <a:r>
                <a:rPr lang="en-US" sz="2400" baseline="30000" dirty="0" smtClean="0">
                  <a:solidFill>
                    <a:schemeClr val="tx1"/>
                  </a:solidFill>
                </a:rPr>
                <a:t>2. In the </a:t>
              </a:r>
              <a:r>
                <a:rPr lang="en-US" sz="2400" b="1" baseline="30000" dirty="0" smtClean="0">
                  <a:solidFill>
                    <a:schemeClr val="tx1"/>
                  </a:solidFill>
                </a:rPr>
                <a:t>Behaviors</a:t>
              </a:r>
              <a:r>
                <a:rPr lang="en-US" sz="2400" baseline="30000" dirty="0" smtClean="0">
                  <a:solidFill>
                    <a:schemeClr val="tx1"/>
                  </a:solidFill>
                </a:rPr>
                <a:t> panel, click the Plus (</a:t>
              </a:r>
              <a:r>
                <a:rPr lang="en-US" sz="2400" b="1" baseline="30000" dirty="0" smtClean="0">
                  <a:solidFill>
                    <a:schemeClr val="tx1"/>
                  </a:solidFill>
                </a:rPr>
                <a:t>+</a:t>
              </a:r>
              <a:r>
                <a:rPr lang="en-US" sz="2400" baseline="30000" dirty="0" smtClean="0">
                  <a:solidFill>
                    <a:schemeClr val="tx1"/>
                  </a:solidFill>
                </a:rPr>
                <a:t>) button, click </a:t>
              </a:r>
              <a:r>
                <a:rPr lang="en-US" sz="2400" b="1" baseline="30000" dirty="0" smtClean="0">
                  <a:solidFill>
                    <a:schemeClr val="tx1"/>
                  </a:solidFill>
                </a:rPr>
                <a:t>Effects</a:t>
              </a:r>
              <a:r>
                <a:rPr lang="en-US" sz="2400" baseline="30000" dirty="0" smtClean="0">
                  <a:solidFill>
                    <a:schemeClr val="tx1"/>
                  </a:solidFill>
                </a:rPr>
                <a:t> and select </a:t>
              </a:r>
              <a:r>
                <a:rPr lang="en-US" sz="2400" b="1" baseline="30000" dirty="0" smtClean="0">
                  <a:solidFill>
                    <a:schemeClr val="tx1"/>
                  </a:solidFill>
                </a:rPr>
                <a:t>Appear/Fade</a:t>
              </a:r>
              <a:r>
                <a:rPr lang="en-US" sz="2400" baseline="30000" dirty="0" smtClean="0">
                  <a:solidFill>
                    <a:schemeClr val="tx1"/>
                  </a:solidFill>
                </a:rPr>
                <a:t> from the submenu as shown in the following figure:</a:t>
              </a:r>
              <a:endParaRPr lang="en-US" sz="4000" baseline="30000" dirty="0" smtClean="0">
                <a:solidFill>
                  <a:schemeClr val="tx1"/>
                </a:solidFill>
              </a:endParaRPr>
            </a:p>
          </p:txBody>
        </p:sp>
      </p:grpSp>
      <p:pic>
        <p:nvPicPr>
          <p:cNvPr id="12" name="Picture 11" descr="Figure 3.38.t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9448" y="2497836"/>
            <a:ext cx="5407152" cy="405536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Forms, CSS, Behaviors, and Snippets / Session 3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Form Elements 1-2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57200" y="685800"/>
            <a:ext cx="8153400" cy="11430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Form elements are ways by which you add interactivity to a Web page. 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These will be used by the visitors to input data in a form. 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Some of the forms elements are shown in the following figure: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6" name="Picture 5" descr="Figure 3.3.t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400" y="1600200"/>
            <a:ext cx="1600200" cy="492654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Forms, CSS, Behaviors, and Snippets / Session 3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Spry Effects 3-4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381000" y="990600"/>
            <a:ext cx="8229600" cy="609600"/>
            <a:chOff x="-152400" y="-500031"/>
            <a:chExt cx="8229600" cy="634164"/>
          </a:xfrm>
        </p:grpSpPr>
        <p:sp>
          <p:nvSpPr>
            <p:cNvPr id="6" name="Rounded Rectangle 5"/>
            <p:cNvSpPr/>
            <p:nvPr/>
          </p:nvSpPr>
          <p:spPr>
            <a:xfrm>
              <a:off x="0" y="-500031"/>
              <a:ext cx="8077200" cy="598933"/>
            </a:xfrm>
            <a:prstGeom prst="roundRect">
              <a:avLst>
                <a:gd name="adj" fmla="val 21589"/>
              </a:avLst>
            </a:prstGeom>
            <a:gradFill rotWithShape="0">
              <a:gsLst>
                <a:gs pos="0">
                  <a:schemeClr val="tx2">
                    <a:lumMod val="40000"/>
                    <a:lumOff val="60000"/>
                  </a:schemeClr>
                </a:gs>
                <a:gs pos="80000">
                  <a:schemeClr val="accent2">
                    <a:lumMod val="60000"/>
                    <a:lumOff val="40000"/>
                  </a:schemeClr>
                </a:gs>
                <a:gs pos="100000">
                  <a:srgbClr val="C00000"/>
                </a:gs>
              </a:gsLst>
              <a:lin ang="16200000" scaled="0"/>
            </a:gra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 anchorCtr="0"/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" name="Rounded Rectangle 4"/>
            <p:cNvSpPr/>
            <p:nvPr/>
          </p:nvSpPr>
          <p:spPr>
            <a:xfrm>
              <a:off x="-152400" y="-341490"/>
              <a:ext cx="8004094" cy="47562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0" rIns="68580" bIns="0" numCol="1" spcCol="1270" anchor="ctr" anchorCtr="0">
              <a:noAutofit/>
            </a:bodyPr>
            <a:lstStyle/>
            <a:p>
              <a:pPr lvl="1" indent="-274320" algn="just">
                <a:lnSpc>
                  <a:spcPct val="100000"/>
                </a:lnSpc>
                <a:spcBef>
                  <a:spcPts val="0"/>
                </a:spcBef>
              </a:pPr>
              <a:r>
                <a:rPr lang="en-US" sz="2400" baseline="30000" dirty="0" smtClean="0">
                  <a:solidFill>
                    <a:schemeClr val="tx1"/>
                  </a:solidFill>
                </a:rPr>
                <a:t>3. Select the element’s ID from the target element menu. In case, you have already selected an element, select </a:t>
              </a:r>
              <a:r>
                <a:rPr lang="en-US" sz="2400" b="1" baseline="30000" dirty="0" smtClean="0">
                  <a:solidFill>
                    <a:schemeClr val="tx1"/>
                  </a:solidFill>
                </a:rPr>
                <a:t>&lt;Current Selection&gt;</a:t>
              </a:r>
              <a:r>
                <a:rPr lang="en-US" sz="2400" baseline="30000" dirty="0" smtClean="0">
                  <a:solidFill>
                    <a:schemeClr val="tx1"/>
                  </a:solidFill>
                </a:rPr>
                <a:t>.</a:t>
              </a:r>
              <a:endParaRPr lang="en-US" sz="4000" baseline="30000" dirty="0" smtClean="0">
                <a:solidFill>
                  <a:schemeClr val="tx1"/>
                </a:solidFill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81000" y="1752600"/>
            <a:ext cx="8235788" cy="685800"/>
            <a:chOff x="-158588" y="-500031"/>
            <a:chExt cx="8235788" cy="598933"/>
          </a:xfrm>
        </p:grpSpPr>
        <p:sp>
          <p:nvSpPr>
            <p:cNvPr id="9" name="Rounded Rectangle 8"/>
            <p:cNvSpPr/>
            <p:nvPr/>
          </p:nvSpPr>
          <p:spPr>
            <a:xfrm>
              <a:off x="0" y="-500031"/>
              <a:ext cx="8077200" cy="598933"/>
            </a:xfrm>
            <a:prstGeom prst="roundRect">
              <a:avLst>
                <a:gd name="adj" fmla="val 21589"/>
              </a:avLst>
            </a:prstGeom>
            <a:gradFill rotWithShape="0">
              <a:gsLst>
                <a:gs pos="0">
                  <a:schemeClr val="tx2">
                    <a:lumMod val="40000"/>
                    <a:lumOff val="60000"/>
                  </a:schemeClr>
                </a:gs>
                <a:gs pos="80000">
                  <a:schemeClr val="accent2">
                    <a:lumMod val="60000"/>
                    <a:lumOff val="40000"/>
                  </a:schemeClr>
                </a:gs>
                <a:gs pos="100000">
                  <a:srgbClr val="C00000"/>
                </a:gs>
              </a:gsLst>
              <a:lin ang="16200000" scaled="0"/>
            </a:gra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 anchorCtr="0"/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Rounded Rectangle 4"/>
            <p:cNvSpPr/>
            <p:nvPr/>
          </p:nvSpPr>
          <p:spPr>
            <a:xfrm>
              <a:off x="-158588" y="-320351"/>
              <a:ext cx="8004094" cy="30353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0" rIns="68580" bIns="0" numCol="1" spcCol="1270" anchor="t" anchorCtr="0">
              <a:noAutofit/>
            </a:bodyPr>
            <a:lstStyle/>
            <a:p>
              <a:pPr lvl="1" indent="-274320">
                <a:lnSpc>
                  <a:spcPct val="100000"/>
                </a:lnSpc>
                <a:spcBef>
                  <a:spcPts val="0"/>
                </a:spcBef>
              </a:pPr>
              <a:r>
                <a:rPr lang="en-US" sz="2400" baseline="30000" dirty="0" smtClean="0">
                  <a:solidFill>
                    <a:schemeClr val="tx1"/>
                  </a:solidFill>
                </a:rPr>
                <a:t>4. In the </a:t>
              </a:r>
              <a:r>
                <a:rPr lang="en-US" sz="2400" b="1" baseline="30000" dirty="0" smtClean="0">
                  <a:solidFill>
                    <a:schemeClr val="tx1"/>
                  </a:solidFill>
                </a:rPr>
                <a:t>Effect Duration</a:t>
              </a:r>
              <a:r>
                <a:rPr lang="en-US" sz="2400" baseline="30000" dirty="0" smtClean="0">
                  <a:solidFill>
                    <a:schemeClr val="tx1"/>
                  </a:solidFill>
                </a:rPr>
                <a:t> box, specify the time it takes for the effect to occur, in milliseconds.</a:t>
              </a:r>
              <a:endParaRPr lang="en-US" sz="4000" baseline="30000" dirty="0" smtClean="0">
                <a:solidFill>
                  <a:schemeClr val="tx1"/>
                </a:solidFill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381000" y="2590800"/>
            <a:ext cx="8235788" cy="609600"/>
            <a:chOff x="-158588" y="-500031"/>
            <a:chExt cx="8235788" cy="598933"/>
          </a:xfrm>
        </p:grpSpPr>
        <p:sp>
          <p:nvSpPr>
            <p:cNvPr id="12" name="Rounded Rectangle 11"/>
            <p:cNvSpPr/>
            <p:nvPr/>
          </p:nvSpPr>
          <p:spPr>
            <a:xfrm>
              <a:off x="0" y="-500031"/>
              <a:ext cx="8077200" cy="598933"/>
            </a:xfrm>
            <a:prstGeom prst="roundRect">
              <a:avLst>
                <a:gd name="adj" fmla="val 21589"/>
              </a:avLst>
            </a:prstGeom>
            <a:gradFill rotWithShape="0">
              <a:gsLst>
                <a:gs pos="0">
                  <a:schemeClr val="tx2">
                    <a:lumMod val="40000"/>
                    <a:lumOff val="60000"/>
                  </a:schemeClr>
                </a:gs>
                <a:gs pos="80000">
                  <a:schemeClr val="accent2">
                    <a:lumMod val="60000"/>
                    <a:lumOff val="40000"/>
                  </a:schemeClr>
                </a:gs>
                <a:gs pos="100000">
                  <a:srgbClr val="C00000"/>
                </a:gs>
              </a:gsLst>
              <a:lin ang="16200000" scaled="0"/>
            </a:gra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 anchorCtr="0"/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Rounded Rectangle 4"/>
            <p:cNvSpPr/>
            <p:nvPr/>
          </p:nvSpPr>
          <p:spPr>
            <a:xfrm>
              <a:off x="-158588" y="-204631"/>
              <a:ext cx="8004094" cy="30353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0" rIns="68580" bIns="0" numCol="1" spcCol="1270" anchor="t" anchorCtr="0">
              <a:noAutofit/>
            </a:bodyPr>
            <a:lstStyle/>
            <a:p>
              <a:pPr lvl="1" indent="-274320">
                <a:lnSpc>
                  <a:spcPct val="100000"/>
                </a:lnSpc>
                <a:spcBef>
                  <a:spcPts val="0"/>
                </a:spcBef>
              </a:pPr>
              <a:r>
                <a:rPr lang="en-US" sz="2400" baseline="30000" dirty="0" smtClean="0">
                  <a:solidFill>
                    <a:schemeClr val="tx1"/>
                  </a:solidFill>
                </a:rPr>
                <a:t>5. Select the effect you want to apply: </a:t>
              </a:r>
              <a:r>
                <a:rPr lang="en-US" sz="2400" b="1" baseline="30000" dirty="0" smtClean="0">
                  <a:solidFill>
                    <a:schemeClr val="tx1"/>
                  </a:solidFill>
                </a:rPr>
                <a:t>Fade</a:t>
              </a:r>
              <a:r>
                <a:rPr lang="en-US" sz="2400" baseline="30000" dirty="0" smtClean="0">
                  <a:solidFill>
                    <a:schemeClr val="tx1"/>
                  </a:solidFill>
                </a:rPr>
                <a:t> or </a:t>
              </a:r>
              <a:r>
                <a:rPr lang="en-US" sz="2400" b="1" baseline="30000" dirty="0" smtClean="0">
                  <a:solidFill>
                    <a:schemeClr val="tx1"/>
                  </a:solidFill>
                </a:rPr>
                <a:t>Appear</a:t>
              </a:r>
              <a:r>
                <a:rPr lang="en-US" sz="2400" baseline="30000" dirty="0" smtClean="0">
                  <a:solidFill>
                    <a:schemeClr val="tx1"/>
                  </a:solidFill>
                </a:rPr>
                <a:t>.</a:t>
              </a:r>
              <a:endParaRPr lang="en-US" sz="4000" baseline="30000" dirty="0" smtClean="0">
                <a:solidFill>
                  <a:schemeClr val="tx1"/>
                </a:solidFill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381000" y="3352800"/>
            <a:ext cx="8235788" cy="609600"/>
            <a:chOff x="-158588" y="-500031"/>
            <a:chExt cx="8235788" cy="598933"/>
          </a:xfrm>
        </p:grpSpPr>
        <p:sp>
          <p:nvSpPr>
            <p:cNvPr id="15" name="Rounded Rectangle 14"/>
            <p:cNvSpPr/>
            <p:nvPr/>
          </p:nvSpPr>
          <p:spPr>
            <a:xfrm>
              <a:off x="0" y="-500031"/>
              <a:ext cx="8077200" cy="598933"/>
            </a:xfrm>
            <a:prstGeom prst="roundRect">
              <a:avLst>
                <a:gd name="adj" fmla="val 21589"/>
              </a:avLst>
            </a:prstGeom>
            <a:gradFill rotWithShape="0">
              <a:gsLst>
                <a:gs pos="0">
                  <a:schemeClr val="tx2">
                    <a:lumMod val="40000"/>
                    <a:lumOff val="60000"/>
                  </a:schemeClr>
                </a:gs>
                <a:gs pos="80000">
                  <a:schemeClr val="accent2">
                    <a:lumMod val="60000"/>
                    <a:lumOff val="40000"/>
                  </a:schemeClr>
                </a:gs>
                <a:gs pos="100000">
                  <a:srgbClr val="C00000"/>
                </a:gs>
              </a:gsLst>
              <a:lin ang="16200000" scaled="0"/>
            </a:gra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 anchorCtr="0"/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Rounded Rectangle 4"/>
            <p:cNvSpPr/>
            <p:nvPr/>
          </p:nvSpPr>
          <p:spPr>
            <a:xfrm>
              <a:off x="-158588" y="-350298"/>
              <a:ext cx="8004094" cy="30353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0" rIns="68580" bIns="0" numCol="1" spcCol="1270" anchor="t" anchorCtr="0">
              <a:noAutofit/>
            </a:bodyPr>
            <a:lstStyle/>
            <a:p>
              <a:pPr lvl="1" indent="-274320">
                <a:lnSpc>
                  <a:spcPct val="100000"/>
                </a:lnSpc>
                <a:spcBef>
                  <a:spcPts val="0"/>
                </a:spcBef>
              </a:pPr>
              <a:r>
                <a:rPr lang="en-US" sz="2400" baseline="30000" dirty="0" smtClean="0">
                  <a:solidFill>
                    <a:schemeClr val="tx1"/>
                  </a:solidFill>
                </a:rPr>
                <a:t>6. In the </a:t>
              </a:r>
              <a:r>
                <a:rPr lang="en-US" sz="2400" b="1" baseline="30000" dirty="0" smtClean="0">
                  <a:solidFill>
                    <a:schemeClr val="tx1"/>
                  </a:solidFill>
                </a:rPr>
                <a:t>Fade From</a:t>
              </a:r>
              <a:r>
                <a:rPr lang="en-US" sz="2400" baseline="30000" dirty="0" smtClean="0">
                  <a:solidFill>
                    <a:schemeClr val="tx1"/>
                  </a:solidFill>
                </a:rPr>
                <a:t> box, specify the percentage of opacity you want the effect to have when it appears.</a:t>
              </a:r>
              <a:endParaRPr lang="en-US" sz="4000" baseline="30000" dirty="0" smtClean="0">
                <a:solidFill>
                  <a:schemeClr val="tx1"/>
                </a:solidFill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381000" y="4114800"/>
            <a:ext cx="8235788" cy="609600"/>
            <a:chOff x="-158588" y="-500031"/>
            <a:chExt cx="8235788" cy="598933"/>
          </a:xfrm>
        </p:grpSpPr>
        <p:sp>
          <p:nvSpPr>
            <p:cNvPr id="18" name="Rounded Rectangle 17"/>
            <p:cNvSpPr/>
            <p:nvPr/>
          </p:nvSpPr>
          <p:spPr>
            <a:xfrm>
              <a:off x="0" y="-500031"/>
              <a:ext cx="8077200" cy="598933"/>
            </a:xfrm>
            <a:prstGeom prst="roundRect">
              <a:avLst>
                <a:gd name="adj" fmla="val 21589"/>
              </a:avLst>
            </a:prstGeom>
            <a:gradFill rotWithShape="0">
              <a:gsLst>
                <a:gs pos="0">
                  <a:schemeClr val="tx2">
                    <a:lumMod val="40000"/>
                    <a:lumOff val="60000"/>
                  </a:schemeClr>
                </a:gs>
                <a:gs pos="80000">
                  <a:schemeClr val="accent2">
                    <a:lumMod val="60000"/>
                    <a:lumOff val="40000"/>
                  </a:schemeClr>
                </a:gs>
                <a:gs pos="100000">
                  <a:srgbClr val="C00000"/>
                </a:gs>
              </a:gsLst>
              <a:lin ang="16200000" scaled="0"/>
            </a:gra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 anchorCtr="0"/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9" name="Rounded Rectangle 4"/>
            <p:cNvSpPr/>
            <p:nvPr/>
          </p:nvSpPr>
          <p:spPr>
            <a:xfrm>
              <a:off x="-158588" y="-275431"/>
              <a:ext cx="8004094" cy="30353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0" rIns="68580" bIns="0" numCol="1" spcCol="1270" anchor="t" anchorCtr="0">
              <a:noAutofit/>
            </a:bodyPr>
            <a:lstStyle/>
            <a:p>
              <a:pPr lvl="1" indent="-274320">
                <a:lnSpc>
                  <a:spcPct val="100000"/>
                </a:lnSpc>
                <a:spcBef>
                  <a:spcPts val="0"/>
                </a:spcBef>
              </a:pPr>
              <a:r>
                <a:rPr lang="en-US" sz="2400" baseline="30000" dirty="0" smtClean="0">
                  <a:solidFill>
                    <a:schemeClr val="tx1"/>
                  </a:solidFill>
                </a:rPr>
                <a:t>7. In the </a:t>
              </a:r>
              <a:r>
                <a:rPr lang="en-US" sz="2400" b="1" baseline="30000" dirty="0" smtClean="0">
                  <a:solidFill>
                    <a:schemeClr val="tx1"/>
                  </a:solidFill>
                </a:rPr>
                <a:t>Fade To </a:t>
              </a:r>
              <a:r>
                <a:rPr lang="en-US" sz="2400" baseline="30000" dirty="0" smtClean="0">
                  <a:solidFill>
                    <a:schemeClr val="tx1"/>
                  </a:solidFill>
                </a:rPr>
                <a:t>box, define the percentage of opacity you want to fade to.</a:t>
              </a:r>
              <a:endParaRPr lang="en-US" sz="4000" baseline="30000" dirty="0" smtClean="0">
                <a:solidFill>
                  <a:schemeClr val="tx1"/>
                </a:solidFill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381000" y="4876800"/>
            <a:ext cx="8235788" cy="609600"/>
            <a:chOff x="-158588" y="-500031"/>
            <a:chExt cx="8235788" cy="598933"/>
          </a:xfrm>
        </p:grpSpPr>
        <p:sp>
          <p:nvSpPr>
            <p:cNvPr id="21" name="Rounded Rectangle 20"/>
            <p:cNvSpPr/>
            <p:nvPr/>
          </p:nvSpPr>
          <p:spPr>
            <a:xfrm>
              <a:off x="0" y="-500031"/>
              <a:ext cx="8077200" cy="598933"/>
            </a:xfrm>
            <a:prstGeom prst="roundRect">
              <a:avLst>
                <a:gd name="adj" fmla="val 21589"/>
              </a:avLst>
            </a:prstGeom>
            <a:gradFill rotWithShape="0">
              <a:gsLst>
                <a:gs pos="0">
                  <a:schemeClr val="tx2">
                    <a:lumMod val="40000"/>
                    <a:lumOff val="60000"/>
                  </a:schemeClr>
                </a:gs>
                <a:gs pos="80000">
                  <a:schemeClr val="accent2">
                    <a:lumMod val="60000"/>
                    <a:lumOff val="40000"/>
                  </a:schemeClr>
                </a:gs>
                <a:gs pos="100000">
                  <a:srgbClr val="C00000"/>
                </a:gs>
              </a:gsLst>
              <a:lin ang="16200000" scaled="0"/>
            </a:gra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 anchorCtr="0"/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Rounded Rectangle 4"/>
            <p:cNvSpPr/>
            <p:nvPr/>
          </p:nvSpPr>
          <p:spPr>
            <a:xfrm>
              <a:off x="-158588" y="-350298"/>
              <a:ext cx="8004094" cy="30353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0" rIns="68580" bIns="0" numCol="1" spcCol="1270" anchor="t" anchorCtr="0">
              <a:noAutofit/>
            </a:bodyPr>
            <a:lstStyle/>
            <a:p>
              <a:pPr lvl="1" indent="-274320" algn="just">
                <a:lnSpc>
                  <a:spcPct val="100000"/>
                </a:lnSpc>
                <a:spcBef>
                  <a:spcPts val="0"/>
                </a:spcBef>
              </a:pPr>
              <a:r>
                <a:rPr lang="en-US" sz="2400" baseline="30000" dirty="0" smtClean="0">
                  <a:solidFill>
                    <a:schemeClr val="tx1"/>
                  </a:solidFill>
                </a:rPr>
                <a:t>8. Select </a:t>
              </a:r>
              <a:r>
                <a:rPr lang="en-US" sz="2400" b="1" baseline="30000" dirty="0" smtClean="0">
                  <a:solidFill>
                    <a:schemeClr val="tx1"/>
                  </a:solidFill>
                </a:rPr>
                <a:t>Toggle Effect</a:t>
              </a:r>
              <a:r>
                <a:rPr lang="en-US" sz="2400" baseline="30000" dirty="0" smtClean="0">
                  <a:solidFill>
                    <a:schemeClr val="tx1"/>
                  </a:solidFill>
                </a:rPr>
                <a:t> if you want the effect to be reversible, going from fade to appear and back again with successive clicks.</a:t>
              </a:r>
              <a:endParaRPr lang="en-US" sz="4000" baseline="30000" dirty="0" smtClean="0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Forms, CSS, Behaviors, and Snippets / Session 3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Spry Effects 4-4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57200" y="838200"/>
            <a:ext cx="8382000" cy="3810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Following figure shows the Fade/Appear effect applied to the document.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6" name="Picture 5" descr="Figure 3.39.t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0848" y="1338072"/>
            <a:ext cx="6242304" cy="468172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Forms, CSS, Behaviors, and Snippets / Session 3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Understanding Behaviors</a:t>
            </a:r>
            <a:endParaRPr lang="en-US" dirty="0"/>
          </a:p>
        </p:txBody>
      </p:sp>
      <p:graphicFrame>
        <p:nvGraphicFramePr>
          <p:cNvPr id="8" name="Diagram 7"/>
          <p:cNvGraphicFramePr/>
          <p:nvPr/>
        </p:nvGraphicFramePr>
        <p:xfrm>
          <a:off x="304800" y="1143000"/>
          <a:ext cx="8382000" cy="5029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388723AB-37EB-4EC2-B7B0-75965727383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8">
                                            <p:graphicEl>
                                              <a:dgm id="{388723AB-37EB-4EC2-B7B0-75965727383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0256FAD6-365E-4CAB-8266-8CECC71F7F5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8">
                                            <p:graphicEl>
                                              <a:dgm id="{0256FAD6-365E-4CAB-8266-8CECC71F7F5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A6445519-E36D-458F-8F29-D286534B965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8">
                                            <p:graphicEl>
                                              <a:dgm id="{A6445519-E36D-458F-8F29-D286534B965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02F157C3-4AF0-4564-919C-72DA0052C75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8">
                                            <p:graphicEl>
                                              <a:dgm id="{02F157C3-4AF0-4564-919C-72DA0052C75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AA8A937F-D49C-41D9-A9B7-393386DAE8A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8">
                                            <p:graphicEl>
                                              <a:dgm id="{AA8A937F-D49C-41D9-A9B7-393386DAE8A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2EB7D3FA-250E-4F56-A9B0-C5AA0134E3B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8">
                                            <p:graphicEl>
                                              <a:dgm id="{2EB7D3FA-250E-4F56-A9B0-C5AA0134E3B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 uiExpand="1">
        <p:bldSub>
          <a:bldDgm bld="lvlOne"/>
        </p:bldSub>
      </p:bldGraphic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Forms, CSS, Behaviors, and Snippets / Session 3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Applying Behaviors 1-3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57200" y="838200"/>
            <a:ext cx="8382000" cy="14478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You can apply behaviors to an entire page, to an image, to form elements, links, and so on. 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To access Behaviors panel, click Behaviors command from the Window menu. 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Following figure shows the </a:t>
            </a:r>
            <a:r>
              <a:rPr lang="en-GB" sz="2800" b="1" baseline="30000" dirty="0" err="1" smtClean="0">
                <a:latin typeface="Calibri" pitchFamily="34" charset="0"/>
                <a:cs typeface="Calibri" pitchFamily="34" charset="0"/>
              </a:rPr>
              <a:t>Behaviors</a:t>
            </a:r>
            <a:r>
              <a:rPr lang="en-GB" sz="2800" baseline="30000" dirty="0" smtClean="0">
                <a:latin typeface="Calibri" pitchFamily="34" charset="0"/>
                <a:cs typeface="Calibri" pitchFamily="34" charset="0"/>
              </a:rPr>
              <a:t> panel.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6" name="Picture 5" descr="Figure 3.40.t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799" y="2286000"/>
            <a:ext cx="2735139" cy="3810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Forms, CSS, Behaviors, and Snippets / Session 3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Applying Behaviors 2-3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57200" y="838200"/>
            <a:ext cx="8382000" cy="7620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To add a new behavior, you click the ‘+’ button and the pop-up menu will be displayed as shown in the following figure: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6" name="Picture 5" descr="Figure 3.41.t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0" y="1447799"/>
            <a:ext cx="2742046" cy="381000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57200" y="5486400"/>
            <a:ext cx="8382000" cy="11430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Select an action from the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Action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pop-up menu. 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When you select an action, a dialog box will be displayed showing the parameters to be filled. 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Fill the parameters and click the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OK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button.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Forms, CSS, Behaviors, and Snippets / Session 3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Applying Behaviors 3-3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57200" y="838200"/>
            <a:ext cx="8382000" cy="17526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In the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Events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column, the default event will be listed which will trigger the action. 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If the event listed is not the one that you want, you can change it by placing the cursor in the Events column. 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With this, a drop-down list appears, which when clicked, displays a list of events associated with the element selected as shown in the following figure: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6" name="Picture 5" descr="Figure 3.42.t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0" y="2438400"/>
            <a:ext cx="2590800" cy="3608939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57200" y="6172200"/>
            <a:ext cx="8382000" cy="5334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The list of events displayed depends on the browser selected in the ‘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Show Events For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’ option.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Forms, CSS, Behaviors, and Snippets / Session 3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Changing or Deleting Behaviors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57200" y="990600"/>
            <a:ext cx="8382000" cy="13716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You can change the event that triggers the action, add or remove actions, and change parameters for actions. 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To do this, first you select an object with a behavior attached to it. 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Then, on the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Window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menu, you click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Behaviors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command. 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Do the following to make the changes as required: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85800" y="2667000"/>
            <a:ext cx="8382000" cy="19050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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To edit an action’s parameters, you double-click its name, or select it and press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Enter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. Then, you change parameters in the dialog box and click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OK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.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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To change the order of actions for a given event, select an action and click the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Up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or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Down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arrow key. 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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Alternatively, select the action and cut and paste it into the desired location among the other actions.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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To delete a behavior, select it and click the Minus (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–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) button or press the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Delete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key.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Forms, CSS, Behaviors, and Snippets / Session 3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Built-in Dreamweaver Behaviors 1-2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57200" y="838200"/>
            <a:ext cx="8382000" cy="16764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Dreamweaver actions have been written to work in as many Web browsers as possible.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A lot of users have JavaScript disabled on their browsers. Hence, they cannot view the site contents. 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To avoid this, you should provide alternative interfaces enclosed in &lt;</a:t>
            </a:r>
            <a:r>
              <a:rPr lang="en-US" sz="2800" baseline="30000" dirty="0" err="1" smtClean="0">
                <a:latin typeface="Calibri" pitchFamily="34" charset="0"/>
                <a:cs typeface="Calibri" pitchFamily="34" charset="0"/>
              </a:rPr>
              <a:t>noscript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&gt; tags so that people without JavaScript can use your site.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81000" y="2447595"/>
            <a:ext cx="8382000" cy="524205"/>
            <a:chOff x="0" y="924398"/>
            <a:chExt cx="8382000" cy="600405"/>
          </a:xfrm>
          <a:gradFill>
            <a:gsLst>
              <a:gs pos="0">
                <a:schemeClr val="accent4">
                  <a:lumMod val="75000"/>
                </a:schemeClr>
              </a:gs>
              <a:gs pos="80000">
                <a:schemeClr val="accent3">
                  <a:lumMod val="75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0"/>
          </a:gradFill>
        </p:grpSpPr>
        <p:sp>
          <p:nvSpPr>
            <p:cNvPr id="7" name="Rounded Rectangle 6"/>
            <p:cNvSpPr/>
            <p:nvPr/>
          </p:nvSpPr>
          <p:spPr>
            <a:xfrm>
              <a:off x="0" y="924398"/>
              <a:ext cx="8382000" cy="600405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8" name="Rounded Rectangle 4"/>
            <p:cNvSpPr/>
            <p:nvPr/>
          </p:nvSpPr>
          <p:spPr>
            <a:xfrm>
              <a:off x="29309" y="953707"/>
              <a:ext cx="8323382" cy="541787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>
              <a:defPPr>
                <a:defRPr lang="en-US"/>
              </a:defPPr>
              <a:lvl1pPr algn="l" rtl="0" fontAlgn="base">
                <a:lnSpc>
                  <a:spcPct val="70000"/>
                </a:lnSpc>
                <a:spcBef>
                  <a:spcPct val="50000"/>
                </a:spcBef>
                <a:spcAft>
                  <a:spcPct val="0"/>
                </a:spcAft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lnSpc>
                  <a:spcPct val="70000"/>
                </a:lnSpc>
                <a:spcBef>
                  <a:spcPct val="50000"/>
                </a:spcBef>
                <a:spcAft>
                  <a:spcPct val="0"/>
                </a:spcAft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lnSpc>
                  <a:spcPct val="70000"/>
                </a:lnSpc>
                <a:spcBef>
                  <a:spcPct val="50000"/>
                </a:spcBef>
                <a:spcAft>
                  <a:spcPct val="0"/>
                </a:spcAft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lnSpc>
                  <a:spcPct val="70000"/>
                </a:lnSpc>
                <a:spcBef>
                  <a:spcPct val="50000"/>
                </a:spcBef>
                <a:spcAft>
                  <a:spcPct val="0"/>
                </a:spcAft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lnSpc>
                  <a:spcPct val="70000"/>
                </a:lnSpc>
                <a:spcBef>
                  <a:spcPct val="50000"/>
                </a:spcBef>
                <a:spcAft>
                  <a:spcPct val="0"/>
                </a:spcAft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Wingdings" pitchFamily="2" charset="2"/>
                <a:buChar char="Ø"/>
              </a:pPr>
              <a:r>
                <a:rPr lang="en-US" sz="2000" dirty="0" smtClean="0">
                  <a:solidFill>
                    <a:schemeClr val="bg1"/>
                  </a:solidFill>
                </a:rPr>
                <a:t> </a:t>
              </a:r>
              <a:r>
                <a:rPr lang="en-US" sz="2000" b="1" dirty="0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Call JavaScript</a:t>
              </a:r>
              <a:endParaRPr lang="en-US" sz="2000" kern="1200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endParaRPr>
            </a:p>
          </p:txBody>
        </p:sp>
      </p:grpSp>
      <p:sp>
        <p:nvSpPr>
          <p:cNvPr id="9" name="Rectangle 8"/>
          <p:cNvSpPr/>
          <p:nvPr/>
        </p:nvSpPr>
        <p:spPr>
          <a:xfrm>
            <a:off x="457200" y="3200400"/>
            <a:ext cx="8382000" cy="14478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The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Call JavaScript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action enables us to use the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Behaviors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panel to specify a custom function that you have added in the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&lt;head&gt;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section of your page or to execute a line of JavaScript code when an event occurs.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You have a button named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Close Windows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. 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You will add Call JavaScript action for the </a:t>
            </a:r>
            <a:r>
              <a:rPr lang="en-US" sz="2800" b="1" baseline="30000" dirty="0" err="1" smtClean="0">
                <a:latin typeface="Calibri" pitchFamily="34" charset="0"/>
                <a:cs typeface="Calibri" pitchFamily="34" charset="0"/>
              </a:rPr>
              <a:t>onClick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event to this button as explained. Following figure shows the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Close Windows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button on the document.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10" name="Picture 9" descr="Figure 3.43.tif"/>
          <p:cNvPicPr>
            <a:picLocks noChangeAspect="1"/>
          </p:cNvPicPr>
          <p:nvPr/>
        </p:nvPicPr>
        <p:blipFill>
          <a:blip r:embed="rId2"/>
          <a:srcRect b="18033"/>
          <a:stretch>
            <a:fillRect/>
          </a:stretch>
        </p:blipFill>
        <p:spPr>
          <a:xfrm>
            <a:off x="1676400" y="4724400"/>
            <a:ext cx="6217920" cy="1828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Forms, CSS, Behaviors, and Snippets / Session 3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Built-in Dreamweaver Behaviors 2-2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57200" y="685800"/>
            <a:ext cx="8534400" cy="32766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Select an object. For example, here you will select the Close Window button. 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Then, on the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Window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menu, click the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Behaviors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command. The Behaviors panel will be displayed. 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Click the plus ‘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+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’ button and select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Call JavaScript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from the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Actions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pop-up menu.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Type the exact JavaScript code to be executed, or type the name of a function.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Since you want to close the window, you type ‘</a:t>
            </a:r>
            <a:r>
              <a:rPr lang="en-US" sz="2800" b="1" baseline="30000" dirty="0" err="1" smtClean="0">
                <a:latin typeface="Calibri" pitchFamily="34" charset="0"/>
                <a:cs typeface="Calibri" pitchFamily="34" charset="0"/>
              </a:rPr>
              <a:t>window.close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()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’ in the JavaScript text field.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If you have put your code as a function in the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&lt;head&gt; 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tag, you need to type only the function name (for example, </a:t>
            </a:r>
            <a:r>
              <a:rPr lang="en-US" sz="2800" baseline="30000" dirty="0" err="1" smtClean="0">
                <a:latin typeface="Calibri" pitchFamily="34" charset="0"/>
                <a:cs typeface="Calibri" pitchFamily="34" charset="0"/>
              </a:rPr>
              <a:t>win_close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()). 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Now, click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OK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. The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Call JavaScript 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behavior will be added in the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Behaviors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panel as shown in the following figure: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6" name="Picture 5" descr="Figure 3.44.t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599" y="3733800"/>
            <a:ext cx="3810001" cy="279670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Forms, CSS, Behaviors, and Snippets / Session 3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Check Plug-in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57200" y="762000"/>
            <a:ext cx="8534400" cy="17526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Using the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Check Plug-in 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action, visitors are routed to different pages based on whether they have the specified plug-in installed on their computer or not.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To use the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Check Plug-in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action, select an object and open the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Behaviors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panel. 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Then, click the plus ‘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+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’ button and select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Check Plug-in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from the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Actions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pop-up menu. The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Check Plug-in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dialog box will be displayed as shown in the following figure: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6" name="Picture 5" descr="Figure 3.45.t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2438400"/>
            <a:ext cx="5657522" cy="214274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57200" y="4953000"/>
            <a:ext cx="8534400" cy="16764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Select a plug-in from the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Select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drop-down list or select the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Enter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option and type the exact name of the plug-in in the adjacent field. 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In the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If Found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, go to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URL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field to specify a URL for visitors who have the plug-in.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In the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Otherwise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, go to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URL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field to specify an alternative URL for visitors who don’t have the plug-in. 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Lastly, click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OK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. Next, in the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Behaviors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panel, check that the default event is the one you want. 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Forms, CSS, Behaviors, and Snippets / Session 3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Form Elements 2-2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57200" y="762000"/>
            <a:ext cx="8153400" cy="4572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Following table lists and describes some of the form elements.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2121628"/>
              </p:ext>
            </p:extLst>
          </p:nvPr>
        </p:nvGraphicFramePr>
        <p:xfrm>
          <a:off x="685800" y="1219201"/>
          <a:ext cx="8153400" cy="5257799"/>
        </p:xfrm>
        <a:graphic>
          <a:graphicData uri="http://schemas.openxmlformats.org/drawingml/2006/table">
            <a:tbl>
              <a:tblPr firstRow="1" bandRow="1">
                <a:effectLst>
                  <a:innerShdw blurRad="63500" dist="50800" dir="8100000">
                    <a:prstClr val="black">
                      <a:alpha val="50000"/>
                    </a:prstClr>
                  </a:innerShdw>
                </a:effectLst>
                <a:tableStyleId>{5C22544A-7EE6-4342-B048-85BDC9FD1C3A}</a:tableStyleId>
              </a:tblPr>
              <a:tblGrid>
                <a:gridCol w="2018937"/>
                <a:gridCol w="6134463"/>
              </a:tblGrid>
              <a:tr h="509516">
                <a:tc>
                  <a:txBody>
                    <a:bodyPr/>
                    <a:lstStyle/>
                    <a:p>
                      <a:pPr algn="ctr"/>
                      <a:endParaRPr lang="en-US" sz="2800" kern="1200" baseline="30000" dirty="0" smtClean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lang="en-US" sz="2800" kern="1200" baseline="300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Property Name</a:t>
                      </a:r>
                    </a:p>
                  </a:txBody>
                  <a:tcPr marT="0" marB="0"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kern="1200" baseline="30000" dirty="0" smtClean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baseline="300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Description</a:t>
                      </a:r>
                      <a:endParaRPr lang="en-US" sz="2000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0" marB="0">
                    <a:solidFill>
                      <a:schemeClr val="accent4">
                        <a:lumMod val="75000"/>
                      </a:schemeClr>
                    </a:solidFill>
                  </a:tcPr>
                </a:tc>
              </a:tr>
              <a:tr h="363940">
                <a:tc>
                  <a:txBody>
                    <a:bodyPr/>
                    <a:lstStyle/>
                    <a:p>
                      <a:endParaRPr lang="en-US" sz="2000" b="1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2000" b="1" kern="1200" baseline="30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Text fields</a:t>
                      </a:r>
                      <a:endParaRPr lang="en-US" sz="2800" b="1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0" marB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2000" kern="1200" baseline="30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 text field element is used for entering text.</a:t>
                      </a:r>
                    </a:p>
                  </a:txBody>
                  <a:tcPr marT="0" marB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  <a:tr h="472439">
                <a:tc>
                  <a:txBody>
                    <a:bodyPr/>
                    <a:lstStyle/>
                    <a:p>
                      <a:endParaRPr lang="en-US" sz="2000" b="1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2000" b="1" kern="1200" baseline="30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Buttons</a:t>
                      </a:r>
                    </a:p>
                  </a:txBody>
                  <a:tcPr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2000" kern="1200" baseline="30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Buttons provide the way by which user information can be sent to the application servers. Buttons perform an action when they are clicked.</a:t>
                      </a:r>
                      <a:endParaRPr lang="en-US" sz="2400" b="1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243839">
                <a:tc>
                  <a:txBody>
                    <a:bodyPr/>
                    <a:lstStyle/>
                    <a:p>
                      <a:endParaRPr lang="en-US" sz="2000" b="1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2000" b="1" kern="1200" baseline="30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Hidden fields</a:t>
                      </a:r>
                    </a:p>
                  </a:txBody>
                  <a:tcPr marT="0" marB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2000" kern="1200" baseline="30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Hidden fields are used to store user information, such as name and e-mail id.</a:t>
                      </a:r>
                    </a:p>
                  </a:txBody>
                  <a:tcPr marT="0" marB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  <a:tr h="218439">
                <a:tc>
                  <a:txBody>
                    <a:bodyPr/>
                    <a:lstStyle/>
                    <a:p>
                      <a:endParaRPr lang="en-US" sz="2000" b="1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2000" b="1" kern="1200" baseline="30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Checkboxes</a:t>
                      </a:r>
                    </a:p>
                  </a:txBody>
                  <a:tcPr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2000" kern="1200" baseline="30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Checkboxes are used to select multiple choices from a group of options.</a:t>
                      </a:r>
                    </a:p>
                  </a:txBody>
                  <a:tcPr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42163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b="1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kern="1200" baseline="30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Radio buttons</a:t>
                      </a:r>
                    </a:p>
                  </a:txBody>
                  <a:tcPr marT="0" marB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baseline="30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Radio buttons allow the user to select only one choice from a group of options.</a:t>
                      </a:r>
                    </a:p>
                  </a:txBody>
                  <a:tcPr marT="0" marB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  <a:tr h="54591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b="1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kern="1200" baseline="30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List menus</a:t>
                      </a:r>
                    </a:p>
                  </a:txBody>
                  <a:tcPr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baseline="30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List menus display a list of options in a scrolling list, from which a user can select multiple options.</a:t>
                      </a:r>
                    </a:p>
                  </a:txBody>
                  <a:tcPr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34543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b="1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kern="1200" baseline="30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Jump menus</a:t>
                      </a:r>
                    </a:p>
                  </a:txBody>
                  <a:tcPr marT="0" marB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baseline="30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Jump menus are a list of options in a menu and each option in turn is linked to a document or file.</a:t>
                      </a:r>
                    </a:p>
                  </a:txBody>
                  <a:tcPr marT="0" marB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  <a:tr h="42163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b="1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kern="1200" baseline="30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File fields</a:t>
                      </a:r>
                    </a:p>
                    <a:p>
                      <a:endParaRPr lang="en-US" sz="2000" b="1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baseline="30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File fields allow the visitors to navigate and select files on their computer and upload the file as form data.</a:t>
                      </a:r>
                    </a:p>
                  </a:txBody>
                  <a:tcPr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54591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b="1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kern="1200" baseline="30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Image fields</a:t>
                      </a:r>
                    </a:p>
                    <a:p>
                      <a:endParaRPr lang="en-US" sz="2000" b="1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0" marB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baseline="30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Image fields allow the visitors to navigate and select image files on their computer and upload the file as form data.</a:t>
                      </a:r>
                    </a:p>
                  </a:txBody>
                  <a:tcPr marT="0" marB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Forms, CSS, Behaviors, and Snippets / Session 3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 To URL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57200" y="762000"/>
            <a:ext cx="8534400" cy="28194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You use the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Go To URL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action to open a new page in the current document or in a specified frame. 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To use the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Go To URL 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action, first, select an object.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Then, on the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Window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menu, you click the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Behaviors 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command. 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Then, click the plus ‘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+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’ button in the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Behaviors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panel and select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Go To URL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from the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Actions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pop-up menu.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Select a frame or window where the URL will open from the Open In list. The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Open In 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list automatically lists the names of all frames in the current frameset as well as the main window. 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Following figure shows the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Go To URL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dialog box. 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6" name="Picture 5" descr="Figure 3.46.t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3505200"/>
            <a:ext cx="4343400" cy="190846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57200" y="5715000"/>
            <a:ext cx="8534400" cy="9906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You click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Browse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to select a document to open, or enter the path and filename of the document in the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URL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field and click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OK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.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In the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Behaviors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panel, you need to check that the default event is the one you want.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Forms, CSS, Behaviors, and Snippets / Session 3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 Browser Window 1-2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57200" y="914400"/>
            <a:ext cx="8534400" cy="14478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To use the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Open Browser Window 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action, select an object in the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Document 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window. 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Then, on the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Window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menu, click the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Behaviors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command. 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Next, in the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Behaviors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panel, click the plus ‘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+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’ button and select the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Open Browser Window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from the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Actions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pop-up menu as shown in the following figure: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6" name="Picture 5" descr="Figure 3.47.t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399" y="2514600"/>
            <a:ext cx="5240741" cy="27432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57200" y="5638800"/>
            <a:ext cx="8534400" cy="3810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Click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Browse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to select a file, or you can enter the URL to be displayed.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52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Forms, CSS, Behaviors, and Snippets / Session 3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 Browser Window 2-2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57200" y="838200"/>
            <a:ext cx="8534400" cy="3810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Click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Browse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to select a file, or enter the URL to be displayed and click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OK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.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graphicFrame>
        <p:nvGraphicFramePr>
          <p:cNvPr id="6" name="Diagram 5"/>
          <p:cNvGraphicFramePr/>
          <p:nvPr/>
        </p:nvGraphicFramePr>
        <p:xfrm>
          <a:off x="609600" y="1219200"/>
          <a:ext cx="7924800" cy="5257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BC6173FC-5FB0-4E70-8D5C-962BCFCBFD7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graphicEl>
                                              <a:dgm id="{BC6173FC-5FB0-4E70-8D5C-962BCFCBFD7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159E9CC5-F056-481E-890B-D81D9294480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>
                                            <p:graphicEl>
                                              <a:dgm id="{159E9CC5-F056-481E-890B-D81D9294480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56E95771-CAF8-441F-9C29-95B345C1BC3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>
                                            <p:graphicEl>
                                              <a:dgm id="{56E95771-CAF8-441F-9C29-95B345C1BC3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C9082C2E-3830-4A10-8B86-E47EF69015B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6">
                                            <p:graphicEl>
                                              <a:dgm id="{C9082C2E-3830-4A10-8B86-E47EF69015B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61E2C684-EBD0-485A-A69A-410BAE7028A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6">
                                            <p:graphicEl>
                                              <a:dgm id="{61E2C684-EBD0-485A-A69A-410BAE7028A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42DCD54D-66BE-465E-9847-73F41B8C7E4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6">
                                            <p:graphicEl>
                                              <a:dgm id="{42DCD54D-66BE-465E-9847-73F41B8C7E4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37FAE7F2-3481-4698-9EAC-9A7F7BEDF7E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6">
                                            <p:graphicEl>
                                              <a:dgm id="{37FAE7F2-3481-4698-9EAC-9A7F7BEDF7E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8FF4C038-F2EE-417C-9AB4-8C20A188761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6">
                                            <p:graphicEl>
                                              <a:dgm id="{8FF4C038-F2EE-417C-9AB4-8C20A188761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547B328A-F054-4696-8C09-02F540C9338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6">
                                            <p:graphicEl>
                                              <a:dgm id="{547B328A-F054-4696-8C09-02F540C9338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ED45CCBB-F338-4FB3-B9E5-EE97818BFDA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6">
                                            <p:graphicEl>
                                              <a:dgm id="{ED45CCBB-F338-4FB3-B9E5-EE97818BFDA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BF72B017-1D39-4861-A6DE-10ABF8248ED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6">
                                            <p:graphicEl>
                                              <a:dgm id="{BF72B017-1D39-4861-A6DE-10ABF8248ED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D43FF222-FF2B-4A87-926C-91114910EFC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6">
                                            <p:graphicEl>
                                              <a:dgm id="{D43FF222-FF2B-4A87-926C-91114910EFC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D6F78ACA-5602-4181-ACD1-D8EBEB6958F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6">
                                            <p:graphicEl>
                                              <a:dgm id="{D6F78ACA-5602-4181-ACD1-D8EBEB6958F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8DEBE3B1-4FDD-4915-B044-52FA2AD4262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6">
                                            <p:graphicEl>
                                              <a:dgm id="{8DEBE3B1-4FDD-4915-B044-52FA2AD4262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320110F7-B378-40B6-BD4E-B3F7823A082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6">
                                            <p:graphicEl>
                                              <a:dgm id="{320110F7-B378-40B6-BD4E-B3F7823A082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A551B5B2-F019-4C59-BD3F-08F14D7769A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6">
                                            <p:graphicEl>
                                              <a:dgm id="{A551B5B2-F019-4C59-BD3F-08F14D7769A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303096A6-5E0C-4F40-831B-485B858F064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6">
                                            <p:graphicEl>
                                              <a:dgm id="{303096A6-5E0C-4F40-831B-485B858F064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E89D625E-4357-478F-99F3-6F51EDDCF43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6">
                                            <p:graphicEl>
                                              <a:dgm id="{E89D625E-4357-478F-99F3-6F51EDDCF43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F3ED1B9D-C690-4196-9B9C-2443EF438F5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6">
                                            <p:graphicEl>
                                              <a:dgm id="{F3ED1B9D-C690-4196-9B9C-2443EF438F5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Sub>
          <a:bldDgm bld="lvlOne"/>
        </p:bldSub>
      </p:bldGraphic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53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Forms, CSS, Behaviors, and Snippets / Session 3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Drag AP Element 1-4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57200" y="838200"/>
            <a:ext cx="8534400" cy="22098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At times, solving a puzzle requires some blocks to be moved from one place to another. 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You can achieve this by using the behavior that lets the visitor drag an AP element.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Because the Drag AP Element behavior must be called before the visitor can drag the AP element, attach the Drag AP Element to the body object (with the </a:t>
            </a:r>
            <a:r>
              <a:rPr lang="en-US" sz="2800" baseline="30000" dirty="0" err="1" smtClean="0">
                <a:latin typeface="Calibri" pitchFamily="34" charset="0"/>
                <a:cs typeface="Calibri" pitchFamily="34" charset="0"/>
              </a:rPr>
              <a:t>onLoad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event).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To use the Drag AP Element action, you follow these steps: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81000" y="2971800"/>
            <a:ext cx="8229600" cy="838200"/>
            <a:chOff x="-152400" y="-500031"/>
            <a:chExt cx="8229600" cy="634164"/>
          </a:xfrm>
        </p:grpSpPr>
        <p:sp>
          <p:nvSpPr>
            <p:cNvPr id="7" name="Rounded Rectangle 6"/>
            <p:cNvSpPr/>
            <p:nvPr/>
          </p:nvSpPr>
          <p:spPr>
            <a:xfrm>
              <a:off x="0" y="-500031"/>
              <a:ext cx="8077200" cy="598933"/>
            </a:xfrm>
            <a:prstGeom prst="roundRect">
              <a:avLst>
                <a:gd name="adj" fmla="val 21589"/>
              </a:avLst>
            </a:prstGeom>
            <a:gradFill rotWithShape="0">
              <a:gsLst>
                <a:gs pos="0">
                  <a:schemeClr val="tx2">
                    <a:lumMod val="40000"/>
                    <a:lumOff val="60000"/>
                  </a:schemeClr>
                </a:gs>
                <a:gs pos="80000">
                  <a:schemeClr val="accent2">
                    <a:lumMod val="60000"/>
                    <a:lumOff val="40000"/>
                  </a:schemeClr>
                </a:gs>
                <a:gs pos="100000">
                  <a:srgbClr val="C00000"/>
                </a:gs>
              </a:gsLst>
              <a:lin ang="16200000" scaled="0"/>
            </a:gra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 anchorCtr="0"/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Rounded Rectangle 4"/>
            <p:cNvSpPr/>
            <p:nvPr/>
          </p:nvSpPr>
          <p:spPr>
            <a:xfrm>
              <a:off x="-152400" y="-341490"/>
              <a:ext cx="8004094" cy="47562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0" rIns="68580" bIns="0" numCol="1" spcCol="1270" anchor="ctr" anchorCtr="0">
              <a:noAutofit/>
            </a:bodyPr>
            <a:lstStyle/>
            <a:p>
              <a:pPr lvl="1" indent="-274320" algn="just">
                <a:lnSpc>
                  <a:spcPct val="100000"/>
                </a:lnSpc>
                <a:spcBef>
                  <a:spcPts val="0"/>
                </a:spcBef>
              </a:pPr>
              <a:r>
                <a:rPr lang="en-US" sz="2400" baseline="30000" dirty="0" smtClean="0">
                  <a:solidFill>
                    <a:schemeClr val="tx1"/>
                  </a:solidFill>
                </a:rPr>
                <a:t>1. On the </a:t>
              </a:r>
              <a:r>
                <a:rPr lang="en-US" sz="2400" b="1" baseline="30000" dirty="0" smtClean="0">
                  <a:solidFill>
                    <a:schemeClr val="tx1"/>
                  </a:solidFill>
                </a:rPr>
                <a:t>Insert </a:t>
              </a:r>
              <a:r>
                <a:rPr lang="en-US" sz="2400" baseline="30000" dirty="0" smtClean="0">
                  <a:solidFill>
                    <a:schemeClr val="tx1"/>
                  </a:solidFill>
                </a:rPr>
                <a:t>menu, select </a:t>
              </a:r>
              <a:r>
                <a:rPr lang="en-US" sz="2400" b="1" baseline="30000" dirty="0" smtClean="0">
                  <a:solidFill>
                    <a:schemeClr val="tx1"/>
                  </a:solidFill>
                </a:rPr>
                <a:t>Layout Objects</a:t>
              </a:r>
              <a:r>
                <a:rPr lang="en-US" sz="2400" baseline="30000" dirty="0" smtClean="0">
                  <a:solidFill>
                    <a:schemeClr val="tx1"/>
                  </a:solidFill>
                </a:rPr>
                <a:t>, and then click </a:t>
              </a:r>
              <a:r>
                <a:rPr lang="en-US" sz="2400" b="1" baseline="30000" dirty="0" smtClean="0">
                  <a:solidFill>
                    <a:schemeClr val="tx1"/>
                  </a:solidFill>
                </a:rPr>
                <a:t>AP Div</a:t>
              </a:r>
              <a:r>
                <a:rPr lang="en-US" sz="2400" baseline="30000" dirty="0" smtClean="0">
                  <a:solidFill>
                    <a:schemeClr val="tx1"/>
                  </a:solidFill>
                </a:rPr>
                <a:t> or click the </a:t>
              </a:r>
              <a:r>
                <a:rPr lang="en-US" sz="2400" b="1" baseline="30000" dirty="0" smtClean="0">
                  <a:solidFill>
                    <a:schemeClr val="tx1"/>
                  </a:solidFill>
                </a:rPr>
                <a:t>Draw AP Div</a:t>
              </a:r>
              <a:r>
                <a:rPr lang="en-US" sz="2400" baseline="30000" dirty="0" smtClean="0">
                  <a:solidFill>
                    <a:schemeClr val="tx1"/>
                  </a:solidFill>
                </a:rPr>
                <a:t> button on the </a:t>
              </a:r>
              <a:r>
                <a:rPr lang="en-US" sz="2400" b="1" baseline="30000" dirty="0" smtClean="0">
                  <a:solidFill>
                    <a:schemeClr val="tx1"/>
                  </a:solidFill>
                </a:rPr>
                <a:t>Insert</a:t>
              </a:r>
              <a:r>
                <a:rPr lang="en-US" sz="2400" baseline="30000" dirty="0" smtClean="0">
                  <a:solidFill>
                    <a:schemeClr val="tx1"/>
                  </a:solidFill>
                </a:rPr>
                <a:t> panel and draw an </a:t>
              </a:r>
              <a:r>
                <a:rPr lang="en-US" sz="2400" b="1" baseline="30000" dirty="0" smtClean="0">
                  <a:solidFill>
                    <a:schemeClr val="tx1"/>
                  </a:solidFill>
                </a:rPr>
                <a:t>AP Div </a:t>
              </a:r>
              <a:r>
                <a:rPr lang="en-US" sz="2400" baseline="30000" dirty="0" smtClean="0">
                  <a:solidFill>
                    <a:schemeClr val="tx1"/>
                  </a:solidFill>
                </a:rPr>
                <a:t>in the </a:t>
              </a:r>
              <a:r>
                <a:rPr lang="en-US" sz="2400" b="1" baseline="30000" dirty="0" smtClean="0">
                  <a:solidFill>
                    <a:schemeClr val="tx1"/>
                  </a:solidFill>
                </a:rPr>
                <a:t>Document </a:t>
              </a:r>
              <a:r>
                <a:rPr lang="en-US" sz="2400" baseline="30000" dirty="0" smtClean="0">
                  <a:solidFill>
                    <a:schemeClr val="tx1"/>
                  </a:solidFill>
                </a:rPr>
                <a:t>window’s </a:t>
              </a:r>
              <a:r>
                <a:rPr lang="en-US" sz="2400" b="1" baseline="30000" dirty="0" smtClean="0">
                  <a:solidFill>
                    <a:schemeClr val="tx1"/>
                  </a:solidFill>
                </a:rPr>
                <a:t>Design</a:t>
              </a:r>
              <a:r>
                <a:rPr lang="en-US" sz="2400" baseline="30000" dirty="0" smtClean="0">
                  <a:solidFill>
                    <a:schemeClr val="tx1"/>
                  </a:solidFill>
                </a:rPr>
                <a:t> view.</a:t>
              </a:r>
              <a:endParaRPr lang="en-US" sz="4000" baseline="30000" dirty="0" smtClean="0">
                <a:solidFill>
                  <a:schemeClr val="tx1"/>
                </a:solidFill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381000" y="3886200"/>
            <a:ext cx="8229600" cy="762000"/>
            <a:chOff x="-152400" y="-500031"/>
            <a:chExt cx="8229600" cy="634164"/>
          </a:xfrm>
        </p:grpSpPr>
        <p:sp>
          <p:nvSpPr>
            <p:cNvPr id="10" name="Rounded Rectangle 9"/>
            <p:cNvSpPr/>
            <p:nvPr/>
          </p:nvSpPr>
          <p:spPr>
            <a:xfrm>
              <a:off x="0" y="-500031"/>
              <a:ext cx="8077200" cy="598933"/>
            </a:xfrm>
            <a:prstGeom prst="roundRect">
              <a:avLst>
                <a:gd name="adj" fmla="val 21589"/>
              </a:avLst>
            </a:prstGeom>
            <a:gradFill rotWithShape="0">
              <a:gsLst>
                <a:gs pos="0">
                  <a:schemeClr val="tx2">
                    <a:lumMod val="40000"/>
                    <a:lumOff val="60000"/>
                  </a:schemeClr>
                </a:gs>
                <a:gs pos="80000">
                  <a:schemeClr val="accent2">
                    <a:lumMod val="60000"/>
                    <a:lumOff val="40000"/>
                  </a:schemeClr>
                </a:gs>
                <a:gs pos="100000">
                  <a:srgbClr val="C00000"/>
                </a:gs>
              </a:gsLst>
              <a:lin ang="16200000" scaled="0"/>
            </a:gra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 anchorCtr="0"/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" name="Rounded Rectangle 4"/>
            <p:cNvSpPr/>
            <p:nvPr/>
          </p:nvSpPr>
          <p:spPr>
            <a:xfrm>
              <a:off x="-152400" y="-341490"/>
              <a:ext cx="8004094" cy="47562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0" rIns="68580" bIns="0" numCol="1" spcCol="1270" anchor="ctr" anchorCtr="0">
              <a:noAutofit/>
            </a:bodyPr>
            <a:lstStyle/>
            <a:p>
              <a:pPr lvl="1" indent="-274320" algn="just">
                <a:lnSpc>
                  <a:spcPct val="100000"/>
                </a:lnSpc>
                <a:spcBef>
                  <a:spcPts val="0"/>
                </a:spcBef>
              </a:pPr>
              <a:r>
                <a:rPr lang="en-US" sz="2400" baseline="30000" dirty="0" smtClean="0">
                  <a:solidFill>
                    <a:schemeClr val="tx1"/>
                  </a:solidFill>
                </a:rPr>
                <a:t>2. Click </a:t>
              </a:r>
              <a:r>
                <a:rPr lang="en-US" sz="2400" b="1" baseline="30000" dirty="0" smtClean="0">
                  <a:solidFill>
                    <a:schemeClr val="tx1"/>
                  </a:solidFill>
                </a:rPr>
                <a:t>&lt;body&gt; </a:t>
              </a:r>
              <a:r>
                <a:rPr lang="en-US" sz="2400" baseline="30000" dirty="0" smtClean="0">
                  <a:solidFill>
                    <a:schemeClr val="tx1"/>
                  </a:solidFill>
                </a:rPr>
                <a:t>in the tag selector at the lower-left corner of the </a:t>
              </a:r>
              <a:r>
                <a:rPr lang="en-US" sz="2400" b="1" baseline="30000" dirty="0" smtClean="0">
                  <a:solidFill>
                    <a:schemeClr val="tx1"/>
                  </a:solidFill>
                </a:rPr>
                <a:t>Document</a:t>
              </a:r>
              <a:r>
                <a:rPr lang="en-US" sz="2400" baseline="30000" dirty="0" smtClean="0">
                  <a:solidFill>
                    <a:schemeClr val="tx1"/>
                  </a:solidFill>
                </a:rPr>
                <a:t> window.</a:t>
              </a:r>
              <a:endParaRPr lang="en-US" sz="4000" baseline="30000" dirty="0" smtClean="0">
                <a:solidFill>
                  <a:schemeClr val="tx1"/>
                </a:solidFill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381000" y="4724400"/>
            <a:ext cx="8229600" cy="838200"/>
            <a:chOff x="-152400" y="-500031"/>
            <a:chExt cx="8229600" cy="634164"/>
          </a:xfrm>
        </p:grpSpPr>
        <p:sp>
          <p:nvSpPr>
            <p:cNvPr id="13" name="Rounded Rectangle 12"/>
            <p:cNvSpPr/>
            <p:nvPr/>
          </p:nvSpPr>
          <p:spPr>
            <a:xfrm>
              <a:off x="0" y="-500031"/>
              <a:ext cx="8077200" cy="598933"/>
            </a:xfrm>
            <a:prstGeom prst="roundRect">
              <a:avLst>
                <a:gd name="adj" fmla="val 21589"/>
              </a:avLst>
            </a:prstGeom>
            <a:gradFill rotWithShape="0">
              <a:gsLst>
                <a:gs pos="0">
                  <a:schemeClr val="tx2">
                    <a:lumMod val="40000"/>
                    <a:lumOff val="60000"/>
                  </a:schemeClr>
                </a:gs>
                <a:gs pos="80000">
                  <a:schemeClr val="accent2">
                    <a:lumMod val="60000"/>
                    <a:lumOff val="40000"/>
                  </a:schemeClr>
                </a:gs>
                <a:gs pos="100000">
                  <a:srgbClr val="C00000"/>
                </a:gs>
              </a:gsLst>
              <a:lin ang="16200000" scaled="0"/>
            </a:gra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 anchorCtr="0"/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Rounded Rectangle 4"/>
            <p:cNvSpPr/>
            <p:nvPr/>
          </p:nvSpPr>
          <p:spPr>
            <a:xfrm>
              <a:off x="-152400" y="-341490"/>
              <a:ext cx="8004094" cy="47562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0" rIns="68580" bIns="0" numCol="1" spcCol="1270" anchor="ctr" anchorCtr="0">
              <a:noAutofit/>
            </a:bodyPr>
            <a:lstStyle/>
            <a:p>
              <a:pPr lvl="1" indent="-274320" algn="just">
                <a:lnSpc>
                  <a:spcPct val="100000"/>
                </a:lnSpc>
                <a:spcBef>
                  <a:spcPts val="0"/>
                </a:spcBef>
              </a:pPr>
              <a:r>
                <a:rPr lang="en-US" sz="2400" baseline="30000" dirty="0" smtClean="0">
                  <a:solidFill>
                    <a:schemeClr val="tx1"/>
                  </a:solidFill>
                </a:rPr>
                <a:t>3. Select </a:t>
              </a:r>
              <a:r>
                <a:rPr lang="en-US" sz="2400" b="1" baseline="30000" dirty="0" smtClean="0">
                  <a:solidFill>
                    <a:schemeClr val="tx1"/>
                  </a:solidFill>
                </a:rPr>
                <a:t>Drag AP Element</a:t>
              </a:r>
              <a:r>
                <a:rPr lang="en-US" sz="2400" baseline="30000" dirty="0" smtClean="0">
                  <a:solidFill>
                    <a:schemeClr val="tx1"/>
                  </a:solidFill>
                </a:rPr>
                <a:t> from the </a:t>
              </a:r>
              <a:r>
                <a:rPr lang="en-US" sz="2400" b="1" baseline="30000" dirty="0" smtClean="0">
                  <a:solidFill>
                    <a:schemeClr val="tx1"/>
                  </a:solidFill>
                </a:rPr>
                <a:t>Add Behavior</a:t>
              </a:r>
              <a:r>
                <a:rPr lang="en-US" sz="2400" baseline="30000" dirty="0" smtClean="0">
                  <a:solidFill>
                    <a:schemeClr val="tx1"/>
                  </a:solidFill>
                </a:rPr>
                <a:t> menu of the </a:t>
              </a:r>
              <a:r>
                <a:rPr lang="en-US" sz="2400" b="1" baseline="30000" dirty="0" smtClean="0">
                  <a:solidFill>
                    <a:schemeClr val="tx1"/>
                  </a:solidFill>
                </a:rPr>
                <a:t>Behaviors</a:t>
              </a:r>
              <a:r>
                <a:rPr lang="en-US" sz="2400" baseline="30000" dirty="0" smtClean="0">
                  <a:solidFill>
                    <a:schemeClr val="tx1"/>
                  </a:solidFill>
                </a:rPr>
                <a:t> panel. The </a:t>
              </a:r>
              <a:r>
                <a:rPr lang="en-US" sz="2400" b="1" baseline="30000" dirty="0" smtClean="0">
                  <a:solidFill>
                    <a:schemeClr val="tx1"/>
                  </a:solidFill>
                </a:rPr>
                <a:t>Drag AP Element</a:t>
              </a:r>
              <a:r>
                <a:rPr lang="en-US" sz="2400" baseline="30000" dirty="0" smtClean="0">
                  <a:solidFill>
                    <a:schemeClr val="tx1"/>
                  </a:solidFill>
                </a:rPr>
                <a:t> dialog box appears as shown in the following figure.</a:t>
              </a:r>
              <a:endParaRPr lang="en-US" sz="4000" baseline="30000" dirty="0" smtClean="0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54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Forms, CSS, Behaviors, and Snippets / Session 3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Drag AP Element 2-4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57200" y="838200"/>
            <a:ext cx="8534400" cy="3048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The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Drag AP Element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dialog box appears as shown in the following figure: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6" name="Picture 5" descr="Figure 3.48.t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219200"/>
            <a:ext cx="6019800" cy="2105138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381000" y="3429000"/>
            <a:ext cx="8229600" cy="533400"/>
            <a:chOff x="-152400" y="-500031"/>
            <a:chExt cx="8229600" cy="634164"/>
          </a:xfrm>
        </p:grpSpPr>
        <p:sp>
          <p:nvSpPr>
            <p:cNvPr id="8" name="Rounded Rectangle 7"/>
            <p:cNvSpPr/>
            <p:nvPr/>
          </p:nvSpPr>
          <p:spPr>
            <a:xfrm>
              <a:off x="0" y="-500031"/>
              <a:ext cx="8077200" cy="598933"/>
            </a:xfrm>
            <a:prstGeom prst="roundRect">
              <a:avLst>
                <a:gd name="adj" fmla="val 21589"/>
              </a:avLst>
            </a:prstGeom>
            <a:gradFill rotWithShape="0">
              <a:gsLst>
                <a:gs pos="0">
                  <a:schemeClr val="tx2">
                    <a:lumMod val="40000"/>
                    <a:lumOff val="60000"/>
                  </a:schemeClr>
                </a:gs>
                <a:gs pos="80000">
                  <a:schemeClr val="accent2">
                    <a:lumMod val="60000"/>
                    <a:lumOff val="40000"/>
                  </a:schemeClr>
                </a:gs>
                <a:gs pos="100000">
                  <a:srgbClr val="C00000"/>
                </a:gs>
              </a:gsLst>
              <a:lin ang="16200000" scaled="0"/>
            </a:gra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 anchorCtr="0"/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Rounded Rectangle 4"/>
            <p:cNvSpPr/>
            <p:nvPr/>
          </p:nvSpPr>
          <p:spPr>
            <a:xfrm>
              <a:off x="-152400" y="-341490"/>
              <a:ext cx="8004094" cy="47562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0" rIns="68580" bIns="0" numCol="1" spcCol="1270" anchor="ctr" anchorCtr="0">
              <a:noAutofit/>
            </a:bodyPr>
            <a:lstStyle/>
            <a:p>
              <a:pPr lvl="1" indent="-274320" algn="just">
                <a:lnSpc>
                  <a:spcPct val="100000"/>
                </a:lnSpc>
                <a:spcBef>
                  <a:spcPts val="0"/>
                </a:spcBef>
              </a:pPr>
              <a:r>
                <a:rPr lang="en-US" sz="2400" baseline="30000" dirty="0" smtClean="0">
                  <a:solidFill>
                    <a:schemeClr val="tx1"/>
                  </a:solidFill>
                </a:rPr>
                <a:t>4. Later, in the </a:t>
              </a:r>
              <a:r>
                <a:rPr lang="en-US" sz="2400" b="1" baseline="30000" dirty="0" smtClean="0">
                  <a:solidFill>
                    <a:schemeClr val="tx1"/>
                  </a:solidFill>
                </a:rPr>
                <a:t>AP element</a:t>
              </a:r>
              <a:r>
                <a:rPr lang="en-US" sz="2400" baseline="30000" dirty="0" smtClean="0">
                  <a:solidFill>
                    <a:schemeClr val="tx1"/>
                  </a:solidFill>
                </a:rPr>
                <a:t> pop-up menu, you select the AP element.</a:t>
              </a:r>
              <a:endParaRPr lang="en-US" sz="4000" baseline="30000" dirty="0" smtClean="0">
                <a:solidFill>
                  <a:schemeClr val="tx1"/>
                </a:solidFill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381000" y="4038600"/>
            <a:ext cx="8229600" cy="685800"/>
            <a:chOff x="-152400" y="-500031"/>
            <a:chExt cx="8229600" cy="634164"/>
          </a:xfrm>
        </p:grpSpPr>
        <p:sp>
          <p:nvSpPr>
            <p:cNvPr id="11" name="Rounded Rectangle 10"/>
            <p:cNvSpPr/>
            <p:nvPr/>
          </p:nvSpPr>
          <p:spPr>
            <a:xfrm>
              <a:off x="0" y="-500031"/>
              <a:ext cx="8077200" cy="598933"/>
            </a:xfrm>
            <a:prstGeom prst="roundRect">
              <a:avLst>
                <a:gd name="adj" fmla="val 21589"/>
              </a:avLst>
            </a:prstGeom>
            <a:gradFill rotWithShape="0">
              <a:gsLst>
                <a:gs pos="0">
                  <a:schemeClr val="tx2">
                    <a:lumMod val="40000"/>
                    <a:lumOff val="60000"/>
                  </a:schemeClr>
                </a:gs>
                <a:gs pos="80000">
                  <a:schemeClr val="accent2">
                    <a:lumMod val="60000"/>
                    <a:lumOff val="40000"/>
                  </a:schemeClr>
                </a:gs>
                <a:gs pos="100000">
                  <a:srgbClr val="C00000"/>
                </a:gs>
              </a:gsLst>
              <a:lin ang="16200000" scaled="0"/>
            </a:gra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 anchorCtr="0"/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" name="Rounded Rectangle 4"/>
            <p:cNvSpPr/>
            <p:nvPr/>
          </p:nvSpPr>
          <p:spPr>
            <a:xfrm>
              <a:off x="-152400" y="-341490"/>
              <a:ext cx="8004094" cy="47562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0" rIns="68580" bIns="0" numCol="1" spcCol="1270" anchor="ctr" anchorCtr="0">
              <a:noAutofit/>
            </a:bodyPr>
            <a:lstStyle/>
            <a:p>
              <a:pPr lvl="1" indent="-274320" algn="just">
                <a:lnSpc>
                  <a:spcPct val="100000"/>
                </a:lnSpc>
                <a:spcBef>
                  <a:spcPts val="0"/>
                </a:spcBef>
              </a:pPr>
              <a:r>
                <a:rPr lang="en-US" sz="2400" baseline="30000" dirty="0" smtClean="0">
                  <a:solidFill>
                    <a:schemeClr val="tx1"/>
                  </a:solidFill>
                </a:rPr>
                <a:t>5. Then, select either </a:t>
              </a:r>
              <a:r>
                <a:rPr lang="en-US" sz="2400" b="1" baseline="30000" dirty="0" smtClean="0">
                  <a:solidFill>
                    <a:schemeClr val="tx1"/>
                  </a:solidFill>
                </a:rPr>
                <a:t>Constrained</a:t>
              </a:r>
              <a:r>
                <a:rPr lang="en-US" sz="2400" baseline="30000" dirty="0" smtClean="0">
                  <a:solidFill>
                    <a:schemeClr val="tx1"/>
                  </a:solidFill>
                </a:rPr>
                <a:t> or </a:t>
              </a:r>
              <a:r>
                <a:rPr lang="en-US" sz="2400" b="1" baseline="30000" dirty="0" smtClean="0">
                  <a:solidFill>
                    <a:schemeClr val="tx1"/>
                  </a:solidFill>
                </a:rPr>
                <a:t>Unconstrained</a:t>
              </a:r>
              <a:r>
                <a:rPr lang="en-US" sz="2400" baseline="30000" dirty="0" smtClean="0">
                  <a:solidFill>
                    <a:schemeClr val="tx1"/>
                  </a:solidFill>
                </a:rPr>
                <a:t> from the </a:t>
              </a:r>
              <a:r>
                <a:rPr lang="en-US" sz="2400" b="1" baseline="30000" dirty="0" smtClean="0">
                  <a:solidFill>
                    <a:schemeClr val="tx1"/>
                  </a:solidFill>
                </a:rPr>
                <a:t>Movement</a:t>
              </a:r>
              <a:r>
                <a:rPr lang="en-US" sz="2400" baseline="30000" dirty="0" smtClean="0">
                  <a:solidFill>
                    <a:schemeClr val="tx1"/>
                  </a:solidFill>
                </a:rPr>
                <a:t> pop-up menu.</a:t>
              </a:r>
              <a:endParaRPr lang="en-US" sz="4000" baseline="30000" dirty="0" smtClean="0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381000" y="4800600"/>
            <a:ext cx="8229600" cy="685800"/>
            <a:chOff x="-152400" y="-500031"/>
            <a:chExt cx="8229600" cy="634164"/>
          </a:xfrm>
        </p:grpSpPr>
        <p:sp>
          <p:nvSpPr>
            <p:cNvPr id="14" name="Rounded Rectangle 13"/>
            <p:cNvSpPr/>
            <p:nvPr/>
          </p:nvSpPr>
          <p:spPr>
            <a:xfrm>
              <a:off x="0" y="-500031"/>
              <a:ext cx="8077200" cy="598933"/>
            </a:xfrm>
            <a:prstGeom prst="roundRect">
              <a:avLst>
                <a:gd name="adj" fmla="val 21589"/>
              </a:avLst>
            </a:prstGeom>
            <a:gradFill rotWithShape="0">
              <a:gsLst>
                <a:gs pos="0">
                  <a:schemeClr val="tx2">
                    <a:lumMod val="40000"/>
                    <a:lumOff val="60000"/>
                  </a:schemeClr>
                </a:gs>
                <a:gs pos="80000">
                  <a:schemeClr val="accent2">
                    <a:lumMod val="60000"/>
                    <a:lumOff val="40000"/>
                  </a:schemeClr>
                </a:gs>
                <a:gs pos="100000">
                  <a:srgbClr val="C00000"/>
                </a:gs>
              </a:gsLst>
              <a:lin ang="16200000" scaled="0"/>
            </a:gra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 anchorCtr="0"/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5" name="Rounded Rectangle 4"/>
            <p:cNvSpPr/>
            <p:nvPr/>
          </p:nvSpPr>
          <p:spPr>
            <a:xfrm>
              <a:off x="-152400" y="-341490"/>
              <a:ext cx="8004094" cy="47562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0" rIns="68580" bIns="0" numCol="1" spcCol="1270" anchor="ctr" anchorCtr="0">
              <a:noAutofit/>
            </a:bodyPr>
            <a:lstStyle/>
            <a:p>
              <a:pPr lvl="1" indent="-274320" algn="just">
                <a:lnSpc>
                  <a:spcPct val="100000"/>
                </a:lnSpc>
                <a:spcBef>
                  <a:spcPts val="0"/>
                </a:spcBef>
              </a:pPr>
              <a:r>
                <a:rPr lang="en-US" sz="2400" baseline="30000" dirty="0" smtClean="0">
                  <a:solidFill>
                    <a:schemeClr val="tx1"/>
                  </a:solidFill>
                </a:rPr>
                <a:t>6. For constrained movement, enter values (in pixels) in the </a:t>
              </a:r>
              <a:r>
                <a:rPr lang="en-US" sz="2400" b="1" baseline="30000" dirty="0" smtClean="0">
                  <a:solidFill>
                    <a:schemeClr val="tx1"/>
                  </a:solidFill>
                </a:rPr>
                <a:t>Up</a:t>
              </a:r>
              <a:r>
                <a:rPr lang="en-US" sz="2400" baseline="30000" dirty="0" smtClean="0">
                  <a:solidFill>
                    <a:schemeClr val="tx1"/>
                  </a:solidFill>
                </a:rPr>
                <a:t>, </a:t>
              </a:r>
              <a:r>
                <a:rPr lang="en-US" sz="2400" b="1" baseline="30000" dirty="0" smtClean="0">
                  <a:solidFill>
                    <a:schemeClr val="tx1"/>
                  </a:solidFill>
                </a:rPr>
                <a:t>Down</a:t>
              </a:r>
              <a:r>
                <a:rPr lang="en-US" sz="2400" baseline="30000" dirty="0" smtClean="0">
                  <a:solidFill>
                    <a:schemeClr val="tx1"/>
                  </a:solidFill>
                </a:rPr>
                <a:t>, </a:t>
              </a:r>
              <a:r>
                <a:rPr lang="en-US" sz="2400" b="1" baseline="30000" dirty="0" smtClean="0">
                  <a:solidFill>
                    <a:schemeClr val="tx1"/>
                  </a:solidFill>
                </a:rPr>
                <a:t>Left</a:t>
              </a:r>
              <a:r>
                <a:rPr lang="en-US" sz="2400" baseline="30000" dirty="0" smtClean="0">
                  <a:solidFill>
                    <a:schemeClr val="tx1"/>
                  </a:solidFill>
                </a:rPr>
                <a:t>, and </a:t>
              </a:r>
              <a:r>
                <a:rPr lang="en-US" sz="2400" b="1" baseline="30000" dirty="0" smtClean="0">
                  <a:solidFill>
                    <a:schemeClr val="tx1"/>
                  </a:solidFill>
                </a:rPr>
                <a:t>Right</a:t>
              </a:r>
              <a:r>
                <a:rPr lang="en-US" sz="2400" baseline="30000" dirty="0" smtClean="0">
                  <a:solidFill>
                    <a:schemeClr val="tx1"/>
                  </a:solidFill>
                </a:rPr>
                <a:t> boxes.</a:t>
              </a:r>
              <a:endParaRPr lang="en-US" sz="4000" baseline="30000" dirty="0" smtClean="0">
                <a:solidFill>
                  <a:schemeClr val="tx1"/>
                </a:solidFill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381000" y="5562600"/>
            <a:ext cx="8229600" cy="990600"/>
            <a:chOff x="-152400" y="-500031"/>
            <a:chExt cx="8229600" cy="687011"/>
          </a:xfrm>
        </p:grpSpPr>
        <p:sp>
          <p:nvSpPr>
            <p:cNvPr id="17" name="Rounded Rectangle 16"/>
            <p:cNvSpPr/>
            <p:nvPr/>
          </p:nvSpPr>
          <p:spPr>
            <a:xfrm>
              <a:off x="0" y="-500031"/>
              <a:ext cx="8077200" cy="598933"/>
            </a:xfrm>
            <a:prstGeom prst="roundRect">
              <a:avLst>
                <a:gd name="adj" fmla="val 21589"/>
              </a:avLst>
            </a:prstGeom>
            <a:gradFill rotWithShape="0">
              <a:gsLst>
                <a:gs pos="0">
                  <a:schemeClr val="tx2">
                    <a:lumMod val="40000"/>
                    <a:lumOff val="60000"/>
                  </a:schemeClr>
                </a:gs>
                <a:gs pos="80000">
                  <a:schemeClr val="accent2">
                    <a:lumMod val="60000"/>
                    <a:lumOff val="40000"/>
                  </a:schemeClr>
                </a:gs>
                <a:gs pos="100000">
                  <a:srgbClr val="C00000"/>
                </a:gs>
              </a:gsLst>
              <a:lin ang="16200000" scaled="0"/>
            </a:gra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 anchorCtr="0"/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8" name="Rounded Rectangle 4"/>
            <p:cNvSpPr/>
            <p:nvPr/>
          </p:nvSpPr>
          <p:spPr>
            <a:xfrm>
              <a:off x="-152400" y="-288643"/>
              <a:ext cx="8004094" cy="47562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0" rIns="68580" bIns="0" numCol="1" spcCol="1270" anchor="ctr" anchorCtr="0">
              <a:noAutofit/>
            </a:bodyPr>
            <a:lstStyle/>
            <a:p>
              <a:pPr lvl="1" indent="-274320" algn="just">
                <a:lnSpc>
                  <a:spcPct val="100000"/>
                </a:lnSpc>
                <a:spcBef>
                  <a:spcPts val="0"/>
                </a:spcBef>
              </a:pPr>
              <a:r>
                <a:rPr lang="en-US" sz="2400" baseline="30000" dirty="0" smtClean="0">
                  <a:solidFill>
                    <a:schemeClr val="tx1"/>
                  </a:solidFill>
                </a:rPr>
                <a:t>7. Enter values (in pixels) for the drop target in the </a:t>
              </a:r>
              <a:r>
                <a:rPr lang="en-US" sz="2400" b="1" baseline="30000" dirty="0" smtClean="0">
                  <a:solidFill>
                    <a:schemeClr val="tx1"/>
                  </a:solidFill>
                </a:rPr>
                <a:t>Left</a:t>
              </a:r>
              <a:r>
                <a:rPr lang="en-US" sz="2400" baseline="30000" dirty="0" smtClean="0">
                  <a:solidFill>
                    <a:schemeClr val="tx1"/>
                  </a:solidFill>
                </a:rPr>
                <a:t> and </a:t>
              </a:r>
              <a:r>
                <a:rPr lang="en-US" sz="2400" b="1" baseline="30000" dirty="0" smtClean="0">
                  <a:solidFill>
                    <a:schemeClr val="tx1"/>
                  </a:solidFill>
                </a:rPr>
                <a:t>Top</a:t>
              </a:r>
              <a:r>
                <a:rPr lang="en-US" sz="2400" baseline="30000" dirty="0" smtClean="0">
                  <a:solidFill>
                    <a:schemeClr val="tx1"/>
                  </a:solidFill>
                </a:rPr>
                <a:t> boxes.</a:t>
              </a:r>
              <a:r>
                <a:rPr lang="en-US" sz="2400" baseline="30000" dirty="0" smtClean="0"/>
                <a:t> </a:t>
              </a:r>
              <a:r>
                <a:rPr lang="en-US" sz="2400" baseline="30000" dirty="0" smtClean="0">
                  <a:solidFill>
                    <a:schemeClr val="tx1"/>
                  </a:solidFill>
                </a:rPr>
                <a:t>Click </a:t>
              </a:r>
              <a:r>
                <a:rPr lang="en-US" sz="2400" b="1" baseline="30000" dirty="0" smtClean="0">
                  <a:solidFill>
                    <a:schemeClr val="tx1"/>
                  </a:solidFill>
                </a:rPr>
                <a:t>Get Current Position</a:t>
              </a:r>
              <a:r>
                <a:rPr lang="en-US" sz="2400" baseline="30000" dirty="0" smtClean="0">
                  <a:solidFill>
                    <a:schemeClr val="tx1"/>
                  </a:solidFill>
                </a:rPr>
                <a:t> to automatically fill the text boxes with the current position of the AP element.</a:t>
              </a:r>
            </a:p>
            <a:p>
              <a:pPr lvl="1" indent="-274320" algn="just">
                <a:lnSpc>
                  <a:spcPct val="100000"/>
                </a:lnSpc>
                <a:spcBef>
                  <a:spcPts val="0"/>
                </a:spcBef>
              </a:pPr>
              <a:r>
                <a:rPr lang="en-US" sz="2400" baseline="30000" dirty="0" smtClean="0">
                  <a:solidFill>
                    <a:schemeClr val="tx1"/>
                  </a:solidFill>
                </a:rPr>
                <a:t> </a:t>
              </a:r>
              <a:endParaRPr lang="en-US" sz="4000" baseline="30000" dirty="0" smtClean="0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955DD6-A7F2-49FA-B365-0779B3D93175}" type="slidenum">
              <a:rPr lang="en-US" smtClean="0"/>
              <a:pPr/>
              <a:t>55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Forms, CSS, Behaviors, and Snippets / Session 3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Drag AP Element 3-4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381000" y="838200"/>
            <a:ext cx="8229600" cy="685800"/>
            <a:chOff x="-152400" y="-500031"/>
            <a:chExt cx="8229600" cy="634164"/>
          </a:xfrm>
        </p:grpSpPr>
        <p:sp>
          <p:nvSpPr>
            <p:cNvPr id="6" name="Rounded Rectangle 5"/>
            <p:cNvSpPr/>
            <p:nvPr/>
          </p:nvSpPr>
          <p:spPr>
            <a:xfrm>
              <a:off x="0" y="-500031"/>
              <a:ext cx="8077200" cy="598933"/>
            </a:xfrm>
            <a:prstGeom prst="roundRect">
              <a:avLst>
                <a:gd name="adj" fmla="val 21589"/>
              </a:avLst>
            </a:prstGeom>
            <a:gradFill rotWithShape="0">
              <a:gsLst>
                <a:gs pos="0">
                  <a:schemeClr val="tx2">
                    <a:lumMod val="40000"/>
                    <a:lumOff val="60000"/>
                  </a:schemeClr>
                </a:gs>
                <a:gs pos="80000">
                  <a:schemeClr val="accent2">
                    <a:lumMod val="60000"/>
                    <a:lumOff val="40000"/>
                  </a:schemeClr>
                </a:gs>
                <a:gs pos="100000">
                  <a:srgbClr val="C00000"/>
                </a:gs>
              </a:gsLst>
              <a:lin ang="16200000" scaled="0"/>
            </a:gra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 anchorCtr="0"/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" name="Rounded Rectangle 4"/>
            <p:cNvSpPr/>
            <p:nvPr/>
          </p:nvSpPr>
          <p:spPr>
            <a:xfrm>
              <a:off x="-152400" y="-341490"/>
              <a:ext cx="8004094" cy="47562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0" rIns="68580" bIns="0" numCol="1" spcCol="1270" anchor="ctr" anchorCtr="0">
              <a:noAutofit/>
            </a:bodyPr>
            <a:lstStyle/>
            <a:p>
              <a:pPr lvl="1" indent="-274320" algn="just">
                <a:lnSpc>
                  <a:spcPct val="100000"/>
                </a:lnSpc>
                <a:spcBef>
                  <a:spcPts val="0"/>
                </a:spcBef>
              </a:pPr>
              <a:r>
                <a:rPr lang="en-US" sz="2400" baseline="30000" dirty="0" smtClean="0">
                  <a:solidFill>
                    <a:schemeClr val="tx1"/>
                  </a:solidFill>
                </a:rPr>
                <a:t>8. Enter a value (in pixels) in the </a:t>
              </a:r>
              <a:r>
                <a:rPr lang="en-US" sz="2400" b="1" baseline="30000" dirty="0" smtClean="0">
                  <a:solidFill>
                    <a:schemeClr val="tx1"/>
                  </a:solidFill>
                </a:rPr>
                <a:t>Snap if within</a:t>
              </a:r>
              <a:r>
                <a:rPr lang="en-US" sz="2400" baseline="30000" dirty="0" smtClean="0">
                  <a:solidFill>
                    <a:schemeClr val="tx1"/>
                  </a:solidFill>
                </a:rPr>
                <a:t> box to determine how close the visitor must get to the drop target before the AP element snaps to the target.</a:t>
              </a:r>
              <a:endParaRPr lang="en-US" sz="4000" baseline="30000" dirty="0" smtClean="0">
                <a:solidFill>
                  <a:schemeClr val="tx1"/>
                </a:solidFill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81000" y="1600200"/>
            <a:ext cx="8229600" cy="609600"/>
            <a:chOff x="-152400" y="-500031"/>
            <a:chExt cx="8229600" cy="634164"/>
          </a:xfrm>
        </p:grpSpPr>
        <p:sp>
          <p:nvSpPr>
            <p:cNvPr id="9" name="Rounded Rectangle 8"/>
            <p:cNvSpPr/>
            <p:nvPr/>
          </p:nvSpPr>
          <p:spPr>
            <a:xfrm>
              <a:off x="0" y="-500031"/>
              <a:ext cx="8077200" cy="598933"/>
            </a:xfrm>
            <a:prstGeom prst="roundRect">
              <a:avLst>
                <a:gd name="adj" fmla="val 21589"/>
              </a:avLst>
            </a:prstGeom>
            <a:gradFill rotWithShape="0">
              <a:gsLst>
                <a:gs pos="0">
                  <a:schemeClr val="tx2">
                    <a:lumMod val="40000"/>
                    <a:lumOff val="60000"/>
                  </a:schemeClr>
                </a:gs>
                <a:gs pos="80000">
                  <a:schemeClr val="accent2">
                    <a:lumMod val="60000"/>
                    <a:lumOff val="40000"/>
                  </a:schemeClr>
                </a:gs>
                <a:gs pos="100000">
                  <a:srgbClr val="C00000"/>
                </a:gs>
              </a:gsLst>
              <a:lin ang="16200000" scaled="0"/>
            </a:gra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 anchorCtr="0"/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Rounded Rectangle 4"/>
            <p:cNvSpPr/>
            <p:nvPr/>
          </p:nvSpPr>
          <p:spPr>
            <a:xfrm>
              <a:off x="-152400" y="-341490"/>
              <a:ext cx="8004094" cy="47562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0" rIns="68580" bIns="0" numCol="1" spcCol="1270" anchor="ctr" anchorCtr="0">
              <a:noAutofit/>
            </a:bodyPr>
            <a:lstStyle/>
            <a:p>
              <a:pPr lvl="1" indent="-274320" algn="just">
                <a:lnSpc>
                  <a:spcPct val="100000"/>
                </a:lnSpc>
                <a:spcBef>
                  <a:spcPts val="0"/>
                </a:spcBef>
              </a:pPr>
              <a:r>
                <a:rPr lang="en-US" sz="2400" baseline="30000" dirty="0" smtClean="0">
                  <a:solidFill>
                    <a:schemeClr val="tx1"/>
                  </a:solidFill>
                </a:rPr>
                <a:t>9. Click </a:t>
              </a:r>
              <a:r>
                <a:rPr lang="en-US" sz="2400" b="1" baseline="30000" dirty="0" smtClean="0">
                  <a:solidFill>
                    <a:schemeClr val="tx1"/>
                  </a:solidFill>
                </a:rPr>
                <a:t>OK</a:t>
              </a:r>
              <a:r>
                <a:rPr lang="en-US" sz="2400" baseline="30000" dirty="0" smtClean="0">
                  <a:solidFill>
                    <a:schemeClr val="tx1"/>
                  </a:solidFill>
                </a:rPr>
                <a:t> and verify that the default event is correct.</a:t>
              </a:r>
              <a:endParaRPr lang="en-US" sz="4000" baseline="30000" dirty="0" smtClean="0">
                <a:solidFill>
                  <a:schemeClr val="tx1"/>
                </a:solidFill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381000" y="2286000"/>
            <a:ext cx="8229600" cy="609600"/>
            <a:chOff x="-152400" y="-500031"/>
            <a:chExt cx="8229600" cy="634164"/>
          </a:xfrm>
        </p:grpSpPr>
        <p:sp>
          <p:nvSpPr>
            <p:cNvPr id="12" name="Rounded Rectangle 11"/>
            <p:cNvSpPr/>
            <p:nvPr/>
          </p:nvSpPr>
          <p:spPr>
            <a:xfrm>
              <a:off x="0" y="-500031"/>
              <a:ext cx="8077200" cy="598933"/>
            </a:xfrm>
            <a:prstGeom prst="roundRect">
              <a:avLst>
                <a:gd name="adj" fmla="val 21589"/>
              </a:avLst>
            </a:prstGeom>
            <a:gradFill rotWithShape="0">
              <a:gsLst>
                <a:gs pos="0">
                  <a:schemeClr val="tx2">
                    <a:lumMod val="40000"/>
                    <a:lumOff val="60000"/>
                  </a:schemeClr>
                </a:gs>
                <a:gs pos="80000">
                  <a:schemeClr val="accent2">
                    <a:lumMod val="60000"/>
                    <a:lumOff val="40000"/>
                  </a:schemeClr>
                </a:gs>
                <a:gs pos="100000">
                  <a:srgbClr val="C00000"/>
                </a:gs>
              </a:gsLst>
              <a:lin ang="16200000" scaled="0"/>
            </a:gra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 anchorCtr="0"/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Rounded Rectangle 4"/>
            <p:cNvSpPr/>
            <p:nvPr/>
          </p:nvSpPr>
          <p:spPr>
            <a:xfrm>
              <a:off x="-152400" y="-341490"/>
              <a:ext cx="8004094" cy="47562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0" rIns="68580" bIns="0" numCol="1" spcCol="1270" anchor="ctr" anchorCtr="0">
              <a:noAutofit/>
            </a:bodyPr>
            <a:lstStyle/>
            <a:p>
              <a:pPr lvl="1" indent="-274320" algn="just">
                <a:lnSpc>
                  <a:spcPct val="100000"/>
                </a:lnSpc>
                <a:spcBef>
                  <a:spcPts val="0"/>
                </a:spcBef>
              </a:pPr>
              <a:r>
                <a:rPr lang="en-US" sz="2400" baseline="30000" dirty="0" smtClean="0">
                  <a:solidFill>
                    <a:schemeClr val="tx1"/>
                  </a:solidFill>
                </a:rPr>
                <a:t>10. Click the </a:t>
              </a:r>
              <a:r>
                <a:rPr lang="en-US" sz="2400" b="1" baseline="30000" dirty="0" smtClean="0">
                  <a:solidFill>
                    <a:schemeClr val="tx1"/>
                  </a:solidFill>
                </a:rPr>
                <a:t>Advanced</a:t>
              </a:r>
              <a:r>
                <a:rPr lang="en-US" sz="2400" baseline="30000" dirty="0" smtClean="0">
                  <a:solidFill>
                    <a:schemeClr val="tx1"/>
                  </a:solidFill>
                </a:rPr>
                <a:t> tab. The </a:t>
              </a:r>
              <a:r>
                <a:rPr lang="en-US" sz="2400" b="1" baseline="30000" dirty="0" smtClean="0">
                  <a:solidFill>
                    <a:schemeClr val="tx1"/>
                  </a:solidFill>
                </a:rPr>
                <a:t>Advanced</a:t>
              </a:r>
              <a:r>
                <a:rPr lang="en-US" sz="2400" baseline="30000" dirty="0" smtClean="0">
                  <a:solidFill>
                    <a:schemeClr val="tx1"/>
                  </a:solidFill>
                </a:rPr>
                <a:t> tab appears as shown in the following figure:</a:t>
              </a:r>
              <a:endParaRPr lang="en-US" sz="4000" baseline="30000" dirty="0" smtClean="0">
                <a:solidFill>
                  <a:schemeClr val="tx1"/>
                </a:solidFill>
              </a:endParaRPr>
            </a:p>
          </p:txBody>
        </p:sp>
      </p:grpSp>
      <p:pic>
        <p:nvPicPr>
          <p:cNvPr id="14" name="Picture 13" descr="Figure 3.49.t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2971800"/>
            <a:ext cx="6319088" cy="2209800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381000" y="5334000"/>
            <a:ext cx="8229600" cy="609600"/>
            <a:chOff x="-152400" y="-500031"/>
            <a:chExt cx="8229600" cy="634164"/>
          </a:xfrm>
        </p:grpSpPr>
        <p:sp>
          <p:nvSpPr>
            <p:cNvPr id="16" name="Rounded Rectangle 15"/>
            <p:cNvSpPr/>
            <p:nvPr/>
          </p:nvSpPr>
          <p:spPr>
            <a:xfrm>
              <a:off x="0" y="-500031"/>
              <a:ext cx="8077200" cy="598933"/>
            </a:xfrm>
            <a:prstGeom prst="roundRect">
              <a:avLst>
                <a:gd name="adj" fmla="val 21589"/>
              </a:avLst>
            </a:prstGeom>
            <a:gradFill rotWithShape="0">
              <a:gsLst>
                <a:gs pos="0">
                  <a:schemeClr val="tx2">
                    <a:lumMod val="40000"/>
                    <a:lumOff val="60000"/>
                  </a:schemeClr>
                </a:gs>
                <a:gs pos="80000">
                  <a:schemeClr val="accent2">
                    <a:lumMod val="60000"/>
                    <a:lumOff val="40000"/>
                  </a:schemeClr>
                </a:gs>
                <a:gs pos="100000">
                  <a:srgbClr val="C00000"/>
                </a:gs>
              </a:gsLst>
              <a:lin ang="16200000" scaled="0"/>
            </a:gra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 anchorCtr="0"/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7" name="Rounded Rectangle 4"/>
            <p:cNvSpPr/>
            <p:nvPr/>
          </p:nvSpPr>
          <p:spPr>
            <a:xfrm>
              <a:off x="-152400" y="-341490"/>
              <a:ext cx="8004094" cy="47562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0" rIns="68580" bIns="0" numCol="1" spcCol="1270" anchor="ctr" anchorCtr="0">
              <a:noAutofit/>
            </a:bodyPr>
            <a:lstStyle/>
            <a:p>
              <a:pPr lvl="1" indent="-274320" algn="just">
                <a:lnSpc>
                  <a:spcPct val="100000"/>
                </a:lnSpc>
                <a:spcBef>
                  <a:spcPts val="0"/>
                </a:spcBef>
              </a:pPr>
              <a:r>
                <a:rPr lang="en-US" sz="2400" baseline="30000" dirty="0" smtClean="0">
                  <a:solidFill>
                    <a:schemeClr val="tx1"/>
                  </a:solidFill>
                </a:rPr>
                <a:t>11. In the </a:t>
              </a:r>
              <a:r>
                <a:rPr lang="en-US" sz="2400" b="1" baseline="30000" dirty="0" smtClean="0">
                  <a:solidFill>
                    <a:schemeClr val="tx1"/>
                  </a:solidFill>
                </a:rPr>
                <a:t>Drag handle </a:t>
              </a:r>
              <a:r>
                <a:rPr lang="en-US" sz="2400" baseline="30000" dirty="0" smtClean="0">
                  <a:solidFill>
                    <a:schemeClr val="tx1"/>
                  </a:solidFill>
                </a:rPr>
                <a:t>drop-down list, select the appropriate option.</a:t>
              </a:r>
              <a:endParaRPr lang="en-US" sz="4000" baseline="30000" dirty="0" smtClean="0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56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Forms, CSS, Behaviors, and Snippets / Session 3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Drag AP Element 4-4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381000" y="838200"/>
            <a:ext cx="8229600" cy="609600"/>
            <a:chOff x="-152400" y="-500031"/>
            <a:chExt cx="8229600" cy="634164"/>
          </a:xfrm>
        </p:grpSpPr>
        <p:sp>
          <p:nvSpPr>
            <p:cNvPr id="6" name="Rounded Rectangle 5"/>
            <p:cNvSpPr/>
            <p:nvPr/>
          </p:nvSpPr>
          <p:spPr>
            <a:xfrm>
              <a:off x="0" y="-500031"/>
              <a:ext cx="8077200" cy="598933"/>
            </a:xfrm>
            <a:prstGeom prst="roundRect">
              <a:avLst>
                <a:gd name="adj" fmla="val 21589"/>
              </a:avLst>
            </a:prstGeom>
            <a:gradFill rotWithShape="0">
              <a:gsLst>
                <a:gs pos="0">
                  <a:schemeClr val="tx2">
                    <a:lumMod val="40000"/>
                    <a:lumOff val="60000"/>
                  </a:schemeClr>
                </a:gs>
                <a:gs pos="80000">
                  <a:schemeClr val="accent2">
                    <a:lumMod val="60000"/>
                    <a:lumOff val="40000"/>
                  </a:schemeClr>
                </a:gs>
                <a:gs pos="100000">
                  <a:srgbClr val="C00000"/>
                </a:gs>
              </a:gsLst>
              <a:lin ang="16200000" scaled="0"/>
            </a:gra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 anchorCtr="0"/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" name="Rounded Rectangle 4"/>
            <p:cNvSpPr/>
            <p:nvPr/>
          </p:nvSpPr>
          <p:spPr>
            <a:xfrm>
              <a:off x="-152400" y="-341490"/>
              <a:ext cx="8004094" cy="47562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0" rIns="68580" bIns="0" numCol="1" spcCol="1270" anchor="ctr" anchorCtr="0">
              <a:noAutofit/>
            </a:bodyPr>
            <a:lstStyle/>
            <a:p>
              <a:pPr lvl="1" indent="-274320" algn="just">
                <a:lnSpc>
                  <a:spcPct val="100000"/>
                </a:lnSpc>
                <a:spcBef>
                  <a:spcPts val="0"/>
                </a:spcBef>
              </a:pPr>
              <a:r>
                <a:rPr lang="en-US" sz="2400" baseline="30000" dirty="0" smtClean="0">
                  <a:solidFill>
                    <a:schemeClr val="tx1"/>
                  </a:solidFill>
                </a:rPr>
                <a:t>12. Enter the left and top coordinates and the width and height of the drag handle.</a:t>
              </a:r>
              <a:endParaRPr lang="en-US" sz="4000" baseline="30000" dirty="0" smtClean="0">
                <a:solidFill>
                  <a:schemeClr val="tx1"/>
                </a:solidFill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81000" y="1524000"/>
            <a:ext cx="8229600" cy="609600"/>
            <a:chOff x="-152400" y="-500031"/>
            <a:chExt cx="8229600" cy="634164"/>
          </a:xfrm>
        </p:grpSpPr>
        <p:sp>
          <p:nvSpPr>
            <p:cNvPr id="9" name="Rounded Rectangle 8"/>
            <p:cNvSpPr/>
            <p:nvPr/>
          </p:nvSpPr>
          <p:spPr>
            <a:xfrm>
              <a:off x="0" y="-500031"/>
              <a:ext cx="8077200" cy="598933"/>
            </a:xfrm>
            <a:prstGeom prst="roundRect">
              <a:avLst>
                <a:gd name="adj" fmla="val 21589"/>
              </a:avLst>
            </a:prstGeom>
            <a:gradFill rotWithShape="0">
              <a:gsLst>
                <a:gs pos="0">
                  <a:schemeClr val="tx2">
                    <a:lumMod val="40000"/>
                    <a:lumOff val="60000"/>
                  </a:schemeClr>
                </a:gs>
                <a:gs pos="80000">
                  <a:schemeClr val="accent2">
                    <a:lumMod val="60000"/>
                    <a:lumOff val="40000"/>
                  </a:schemeClr>
                </a:gs>
                <a:gs pos="100000">
                  <a:srgbClr val="C00000"/>
                </a:gs>
              </a:gsLst>
              <a:lin ang="16200000" scaled="0"/>
            </a:gra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 anchorCtr="0"/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Rounded Rectangle 4"/>
            <p:cNvSpPr/>
            <p:nvPr/>
          </p:nvSpPr>
          <p:spPr>
            <a:xfrm>
              <a:off x="-152400" y="-341490"/>
              <a:ext cx="8004094" cy="47562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0" rIns="68580" bIns="0" numCol="1" spcCol="1270" anchor="ctr" anchorCtr="0">
              <a:noAutofit/>
            </a:bodyPr>
            <a:lstStyle/>
            <a:p>
              <a:pPr lvl="1" indent="-274320" algn="just">
                <a:lnSpc>
                  <a:spcPct val="100000"/>
                </a:lnSpc>
                <a:spcBef>
                  <a:spcPts val="0"/>
                </a:spcBef>
              </a:pPr>
              <a:r>
                <a:rPr lang="en-US" sz="2400" baseline="30000" dirty="0" smtClean="0">
                  <a:solidFill>
                    <a:schemeClr val="tx1"/>
                  </a:solidFill>
                </a:rPr>
                <a:t>13. Select the appropriate </a:t>
              </a:r>
              <a:r>
                <a:rPr lang="en-US" sz="2400" b="1" baseline="30000" dirty="0" smtClean="0">
                  <a:solidFill>
                    <a:schemeClr val="tx1"/>
                  </a:solidFill>
                </a:rPr>
                <a:t>While dragging</a:t>
              </a:r>
              <a:r>
                <a:rPr lang="en-US" sz="2400" baseline="30000" dirty="0" smtClean="0">
                  <a:solidFill>
                    <a:schemeClr val="tx1"/>
                  </a:solidFill>
                </a:rPr>
                <a:t> options as follows:</a:t>
              </a:r>
              <a:endParaRPr lang="en-US" sz="4000" baseline="30000" dirty="0" smtClean="0">
                <a:solidFill>
                  <a:schemeClr val="tx1"/>
                </a:solidFill>
              </a:endParaRPr>
            </a:p>
          </p:txBody>
        </p:sp>
      </p:grpSp>
      <p:sp>
        <p:nvSpPr>
          <p:cNvPr id="11" name="Rectangle 10"/>
          <p:cNvSpPr/>
          <p:nvPr/>
        </p:nvSpPr>
        <p:spPr>
          <a:xfrm>
            <a:off x="457200" y="2286000"/>
            <a:ext cx="8534400" cy="15240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Select the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Bring element to front 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checkbox if you want the AP element to move to the front of the stacking order while it is being dragged. 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Then, you select the appropriate option from the drop-down list beside this option. 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381000" y="3657600"/>
            <a:ext cx="8229600" cy="609600"/>
            <a:chOff x="-152400" y="-500031"/>
            <a:chExt cx="8229600" cy="634164"/>
          </a:xfrm>
        </p:grpSpPr>
        <p:sp>
          <p:nvSpPr>
            <p:cNvPr id="13" name="Rounded Rectangle 12"/>
            <p:cNvSpPr/>
            <p:nvPr/>
          </p:nvSpPr>
          <p:spPr>
            <a:xfrm>
              <a:off x="0" y="-500031"/>
              <a:ext cx="8077200" cy="598933"/>
            </a:xfrm>
            <a:prstGeom prst="roundRect">
              <a:avLst>
                <a:gd name="adj" fmla="val 21589"/>
              </a:avLst>
            </a:prstGeom>
            <a:gradFill rotWithShape="0">
              <a:gsLst>
                <a:gs pos="0">
                  <a:schemeClr val="tx2">
                    <a:lumMod val="40000"/>
                    <a:lumOff val="60000"/>
                  </a:schemeClr>
                </a:gs>
                <a:gs pos="80000">
                  <a:schemeClr val="accent2">
                    <a:lumMod val="60000"/>
                    <a:lumOff val="40000"/>
                  </a:schemeClr>
                </a:gs>
                <a:gs pos="100000">
                  <a:srgbClr val="C00000"/>
                </a:gs>
              </a:gsLst>
              <a:lin ang="16200000" scaled="0"/>
            </a:gra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 anchorCtr="0"/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Rounded Rectangle 4"/>
            <p:cNvSpPr/>
            <p:nvPr/>
          </p:nvSpPr>
          <p:spPr>
            <a:xfrm>
              <a:off x="-152400" y="-341490"/>
              <a:ext cx="8004094" cy="47562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0" rIns="68580" bIns="0" numCol="1" spcCol="1270" anchor="ctr" anchorCtr="0">
              <a:noAutofit/>
            </a:bodyPr>
            <a:lstStyle/>
            <a:p>
              <a:pPr lvl="1" indent="-274320" algn="just">
                <a:lnSpc>
                  <a:spcPct val="100000"/>
                </a:lnSpc>
                <a:spcBef>
                  <a:spcPts val="0"/>
                </a:spcBef>
              </a:pPr>
              <a:r>
                <a:rPr lang="en-US" sz="2400" baseline="30000" dirty="0" smtClean="0">
                  <a:solidFill>
                    <a:schemeClr val="tx1"/>
                  </a:solidFill>
                </a:rPr>
                <a:t>14. Click </a:t>
              </a:r>
              <a:r>
                <a:rPr lang="en-US" sz="2400" b="1" baseline="30000" dirty="0" smtClean="0">
                  <a:solidFill>
                    <a:schemeClr val="tx1"/>
                  </a:solidFill>
                </a:rPr>
                <a:t>OK</a:t>
              </a:r>
              <a:r>
                <a:rPr lang="en-US" sz="2400" baseline="30000" dirty="0" smtClean="0">
                  <a:solidFill>
                    <a:schemeClr val="tx1"/>
                  </a:solidFill>
                </a:rPr>
                <a:t> and verify that the default event is correct.</a:t>
              </a:r>
              <a:endParaRPr lang="en-US" sz="4000" baseline="30000" dirty="0" smtClean="0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57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Forms, CSS, Behaviors, and Snippets / Session 3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Popup Message</a:t>
            </a:r>
            <a:endParaRPr lang="en-US" dirty="0"/>
          </a:p>
        </p:txBody>
      </p:sp>
      <p:graphicFrame>
        <p:nvGraphicFramePr>
          <p:cNvPr id="6" name="Diagram 5"/>
          <p:cNvGraphicFramePr/>
          <p:nvPr/>
        </p:nvGraphicFramePr>
        <p:xfrm>
          <a:off x="304800" y="1143000"/>
          <a:ext cx="8382000" cy="5029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388723AB-37EB-4EC2-B7B0-75965727383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6">
                                            <p:graphicEl>
                                              <a:dgm id="{388723AB-37EB-4EC2-B7B0-75965727383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0256FAD6-365E-4CAB-8266-8CECC71F7F5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6">
                                            <p:graphicEl>
                                              <a:dgm id="{0256FAD6-365E-4CAB-8266-8CECC71F7F5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A6445519-E36D-458F-8F29-D286534B965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6">
                                            <p:graphicEl>
                                              <a:dgm id="{A6445519-E36D-458F-8F29-D286534B965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02F157C3-4AF0-4564-919C-72DA0052C75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6">
                                            <p:graphicEl>
                                              <a:dgm id="{02F157C3-4AF0-4564-919C-72DA0052C75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AA8A937F-D49C-41D9-A9B7-393386DAE8A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6">
                                            <p:graphicEl>
                                              <a:dgm id="{AA8A937F-D49C-41D9-A9B7-393386DAE8A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2EB7D3FA-250E-4F56-A9B0-C5AA0134E3B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6">
                                            <p:graphicEl>
                                              <a:dgm id="{2EB7D3FA-250E-4F56-A9B0-C5AA0134E3B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 uiExpand="1">
        <p:bldSub>
          <a:bldDgm bld="lvlOne"/>
        </p:bldSub>
      </p:bldGraphic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58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Forms, CSS, Behaviors, and Snippets / Session 3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Validate Form 1-3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57200" y="762000"/>
            <a:ext cx="8534400" cy="10668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The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Validate Form 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behavior checks the content of specified text fields to ensure that the user has entered the correct type of data.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To use the Validate Form action, you follow these steps: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81000" y="1752600"/>
            <a:ext cx="8229600" cy="609600"/>
            <a:chOff x="-152400" y="-500031"/>
            <a:chExt cx="8229600" cy="634164"/>
          </a:xfrm>
        </p:grpSpPr>
        <p:sp>
          <p:nvSpPr>
            <p:cNvPr id="7" name="Rounded Rectangle 6"/>
            <p:cNvSpPr/>
            <p:nvPr/>
          </p:nvSpPr>
          <p:spPr>
            <a:xfrm>
              <a:off x="0" y="-500031"/>
              <a:ext cx="8077200" cy="598933"/>
            </a:xfrm>
            <a:prstGeom prst="roundRect">
              <a:avLst>
                <a:gd name="adj" fmla="val 21589"/>
              </a:avLst>
            </a:prstGeom>
            <a:gradFill rotWithShape="0">
              <a:gsLst>
                <a:gs pos="0">
                  <a:schemeClr val="tx2">
                    <a:lumMod val="40000"/>
                    <a:lumOff val="60000"/>
                  </a:schemeClr>
                </a:gs>
                <a:gs pos="80000">
                  <a:schemeClr val="accent2">
                    <a:lumMod val="60000"/>
                    <a:lumOff val="40000"/>
                  </a:schemeClr>
                </a:gs>
                <a:gs pos="100000">
                  <a:srgbClr val="C00000"/>
                </a:gs>
              </a:gsLst>
              <a:lin ang="16200000" scaled="0"/>
            </a:gra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 anchorCtr="0"/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Rounded Rectangle 4"/>
            <p:cNvSpPr/>
            <p:nvPr/>
          </p:nvSpPr>
          <p:spPr>
            <a:xfrm>
              <a:off x="-152400" y="-341490"/>
              <a:ext cx="8004094" cy="47562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0" rIns="68580" bIns="0" numCol="1" spcCol="1270" anchor="ctr" anchorCtr="0">
              <a:noAutofit/>
            </a:bodyPr>
            <a:lstStyle/>
            <a:p>
              <a:pPr lvl="1" indent="-274320" algn="just">
                <a:lnSpc>
                  <a:spcPct val="100000"/>
                </a:lnSpc>
                <a:spcBef>
                  <a:spcPts val="0"/>
                </a:spcBef>
              </a:pPr>
              <a:r>
                <a:rPr lang="en-US" sz="2400" baseline="30000" dirty="0" smtClean="0">
                  <a:solidFill>
                    <a:schemeClr val="tx1"/>
                  </a:solidFill>
                </a:rPr>
                <a:t>1. On the </a:t>
              </a:r>
              <a:r>
                <a:rPr lang="en-US" sz="2400" b="1" baseline="30000" dirty="0" smtClean="0">
                  <a:solidFill>
                    <a:schemeClr val="tx1"/>
                  </a:solidFill>
                </a:rPr>
                <a:t>Insert</a:t>
              </a:r>
              <a:r>
                <a:rPr lang="en-US" sz="2400" baseline="30000" dirty="0" smtClean="0">
                  <a:solidFill>
                    <a:schemeClr val="tx1"/>
                  </a:solidFill>
                </a:rPr>
                <a:t> menu, you click </a:t>
              </a:r>
              <a:r>
                <a:rPr lang="en-US" sz="2400" b="1" baseline="30000" dirty="0" smtClean="0">
                  <a:solidFill>
                    <a:schemeClr val="tx1"/>
                  </a:solidFill>
                </a:rPr>
                <a:t>Form</a:t>
              </a:r>
              <a:r>
                <a:rPr lang="en-US" sz="2400" baseline="30000" dirty="0" smtClean="0">
                  <a:solidFill>
                    <a:schemeClr val="tx1"/>
                  </a:solidFill>
                </a:rPr>
                <a:t> or you click the </a:t>
              </a:r>
              <a:r>
                <a:rPr lang="en-US" sz="2400" b="1" baseline="30000" dirty="0" smtClean="0">
                  <a:solidFill>
                    <a:schemeClr val="tx1"/>
                  </a:solidFill>
                </a:rPr>
                <a:t>Form</a:t>
              </a:r>
              <a:r>
                <a:rPr lang="en-US" sz="2400" baseline="30000" dirty="0" smtClean="0">
                  <a:solidFill>
                    <a:schemeClr val="tx1"/>
                  </a:solidFill>
                </a:rPr>
                <a:t> button in the </a:t>
              </a:r>
              <a:r>
                <a:rPr lang="en-US" sz="2400" b="1" baseline="30000" dirty="0" smtClean="0">
                  <a:solidFill>
                    <a:schemeClr val="tx1"/>
                  </a:solidFill>
                </a:rPr>
                <a:t>Insert</a:t>
              </a:r>
              <a:r>
                <a:rPr lang="en-US" sz="2400" baseline="30000" dirty="0" smtClean="0">
                  <a:solidFill>
                    <a:schemeClr val="tx1"/>
                  </a:solidFill>
                </a:rPr>
                <a:t> panel to insert a form.</a:t>
              </a:r>
              <a:endParaRPr lang="en-US" sz="4000" baseline="30000" dirty="0" smtClean="0">
                <a:solidFill>
                  <a:schemeClr val="tx1"/>
                </a:solidFill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381000" y="2438400"/>
            <a:ext cx="8229600" cy="914400"/>
            <a:chOff x="-152400" y="-500031"/>
            <a:chExt cx="8229600" cy="634164"/>
          </a:xfrm>
        </p:grpSpPr>
        <p:sp>
          <p:nvSpPr>
            <p:cNvPr id="10" name="Rounded Rectangle 9"/>
            <p:cNvSpPr/>
            <p:nvPr/>
          </p:nvSpPr>
          <p:spPr>
            <a:xfrm>
              <a:off x="0" y="-500031"/>
              <a:ext cx="8077200" cy="598933"/>
            </a:xfrm>
            <a:prstGeom prst="roundRect">
              <a:avLst>
                <a:gd name="adj" fmla="val 21589"/>
              </a:avLst>
            </a:prstGeom>
            <a:gradFill rotWithShape="0">
              <a:gsLst>
                <a:gs pos="0">
                  <a:schemeClr val="tx2">
                    <a:lumMod val="40000"/>
                    <a:lumOff val="60000"/>
                  </a:schemeClr>
                </a:gs>
                <a:gs pos="80000">
                  <a:schemeClr val="accent2">
                    <a:lumMod val="60000"/>
                    <a:lumOff val="40000"/>
                  </a:schemeClr>
                </a:gs>
                <a:gs pos="100000">
                  <a:srgbClr val="C00000"/>
                </a:gs>
              </a:gsLst>
              <a:lin ang="16200000" scaled="0"/>
            </a:gra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 anchorCtr="0"/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" name="Rounded Rectangle 4"/>
            <p:cNvSpPr/>
            <p:nvPr/>
          </p:nvSpPr>
          <p:spPr>
            <a:xfrm>
              <a:off x="-152400" y="-341490"/>
              <a:ext cx="8004094" cy="47562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0" rIns="68580" bIns="0" numCol="1" spcCol="1270" anchor="ctr" anchorCtr="0">
              <a:noAutofit/>
            </a:bodyPr>
            <a:lstStyle/>
            <a:p>
              <a:pPr lvl="1" indent="-274320" algn="just">
                <a:lnSpc>
                  <a:spcPct val="100000"/>
                </a:lnSpc>
                <a:spcBef>
                  <a:spcPts val="0"/>
                </a:spcBef>
              </a:pPr>
              <a:r>
                <a:rPr lang="en-US" sz="2400" baseline="30000" dirty="0" smtClean="0">
                  <a:solidFill>
                    <a:schemeClr val="tx1"/>
                  </a:solidFill>
                </a:rPr>
                <a:t>2. On the </a:t>
              </a:r>
              <a:r>
                <a:rPr lang="en-US" sz="2400" b="1" baseline="30000" dirty="0" smtClean="0">
                  <a:solidFill>
                    <a:schemeClr val="tx1"/>
                  </a:solidFill>
                </a:rPr>
                <a:t>Insert</a:t>
              </a:r>
              <a:r>
                <a:rPr lang="en-US" sz="2400" baseline="30000" dirty="0" smtClean="0">
                  <a:solidFill>
                    <a:schemeClr val="tx1"/>
                  </a:solidFill>
                </a:rPr>
                <a:t> menu, you click </a:t>
              </a:r>
              <a:r>
                <a:rPr lang="en-US" sz="2400" b="1" baseline="30000" dirty="0" smtClean="0">
                  <a:solidFill>
                    <a:schemeClr val="tx1"/>
                  </a:solidFill>
                </a:rPr>
                <a:t>Form</a:t>
              </a:r>
              <a:r>
                <a:rPr lang="en-US" sz="2400" baseline="30000" dirty="0" smtClean="0">
                  <a:solidFill>
                    <a:schemeClr val="tx1"/>
                  </a:solidFill>
                </a:rPr>
                <a:t>, and then click </a:t>
              </a:r>
              <a:r>
                <a:rPr lang="en-US" sz="2400" b="1" baseline="30000" dirty="0" smtClean="0">
                  <a:solidFill>
                    <a:schemeClr val="tx1"/>
                  </a:solidFill>
                </a:rPr>
                <a:t>Text Field </a:t>
              </a:r>
              <a:r>
                <a:rPr lang="en-US" sz="2400" baseline="30000" dirty="0" smtClean="0">
                  <a:solidFill>
                    <a:schemeClr val="tx1"/>
                  </a:solidFill>
                </a:rPr>
                <a:t>or click the </a:t>
              </a:r>
              <a:r>
                <a:rPr lang="en-US" sz="2400" b="1" baseline="30000" dirty="0" smtClean="0">
                  <a:solidFill>
                    <a:schemeClr val="tx1"/>
                  </a:solidFill>
                </a:rPr>
                <a:t>Text Field </a:t>
              </a:r>
              <a:r>
                <a:rPr lang="en-US" sz="2400" baseline="30000" dirty="0" smtClean="0">
                  <a:solidFill>
                    <a:schemeClr val="tx1"/>
                  </a:solidFill>
                </a:rPr>
                <a:t>button in the Insert panel to insert a text field. Repeat this step to insert additional text fields.</a:t>
              </a:r>
              <a:endParaRPr lang="en-US" sz="4000" baseline="30000" dirty="0" smtClean="0">
                <a:solidFill>
                  <a:schemeClr val="tx1"/>
                </a:solidFill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381000" y="3429000"/>
            <a:ext cx="8229600" cy="609600"/>
            <a:chOff x="-152400" y="-500031"/>
            <a:chExt cx="8229600" cy="634164"/>
          </a:xfrm>
        </p:grpSpPr>
        <p:sp>
          <p:nvSpPr>
            <p:cNvPr id="13" name="Rounded Rectangle 12"/>
            <p:cNvSpPr/>
            <p:nvPr/>
          </p:nvSpPr>
          <p:spPr>
            <a:xfrm>
              <a:off x="0" y="-500031"/>
              <a:ext cx="8077200" cy="598933"/>
            </a:xfrm>
            <a:prstGeom prst="roundRect">
              <a:avLst>
                <a:gd name="adj" fmla="val 21589"/>
              </a:avLst>
            </a:prstGeom>
            <a:gradFill rotWithShape="0">
              <a:gsLst>
                <a:gs pos="0">
                  <a:schemeClr val="tx2">
                    <a:lumMod val="40000"/>
                    <a:lumOff val="60000"/>
                  </a:schemeClr>
                </a:gs>
                <a:gs pos="80000">
                  <a:schemeClr val="accent2">
                    <a:lumMod val="60000"/>
                    <a:lumOff val="40000"/>
                  </a:schemeClr>
                </a:gs>
                <a:gs pos="100000">
                  <a:srgbClr val="C00000"/>
                </a:gs>
              </a:gsLst>
              <a:lin ang="16200000" scaled="0"/>
            </a:gra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 anchorCtr="0"/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Rounded Rectangle 4"/>
            <p:cNvSpPr/>
            <p:nvPr/>
          </p:nvSpPr>
          <p:spPr>
            <a:xfrm>
              <a:off x="-152400" y="-341490"/>
              <a:ext cx="8004094" cy="47562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0" rIns="68580" bIns="0" numCol="1" spcCol="1270" anchor="ctr" anchorCtr="0">
              <a:noAutofit/>
            </a:bodyPr>
            <a:lstStyle/>
            <a:p>
              <a:pPr lvl="1" indent="-274320" algn="just">
                <a:lnSpc>
                  <a:spcPct val="100000"/>
                </a:lnSpc>
                <a:spcBef>
                  <a:spcPts val="0"/>
                </a:spcBef>
              </a:pPr>
              <a:r>
                <a:rPr lang="en-US" sz="2400" baseline="30000" dirty="0" smtClean="0">
                  <a:solidFill>
                    <a:schemeClr val="tx1"/>
                  </a:solidFill>
                </a:rPr>
                <a:t>3. Select a validation method:</a:t>
              </a:r>
              <a:endParaRPr lang="en-US" sz="4000" baseline="30000" dirty="0" smtClean="0">
                <a:solidFill>
                  <a:schemeClr val="tx1"/>
                </a:solidFill>
              </a:endParaRPr>
            </a:p>
          </p:txBody>
        </p:sp>
      </p:grpSp>
      <p:sp>
        <p:nvSpPr>
          <p:cNvPr id="15" name="Rectangle 14"/>
          <p:cNvSpPr/>
          <p:nvPr/>
        </p:nvSpPr>
        <p:spPr>
          <a:xfrm>
            <a:off x="457200" y="4191000"/>
            <a:ext cx="8534400" cy="13716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Ø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To validate individual fields as the user fills out the form, select a text field and on the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Window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menu, you click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Behaviors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.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Ø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To validate multiple fields when the user submits the form, you click the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&lt;form&gt; 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tag in the tag selector at the lower-left corner of the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Document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window and on the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Window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menu, you click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Behaviors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.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381000" y="5562600"/>
            <a:ext cx="8229600" cy="609600"/>
            <a:chOff x="-152400" y="-500031"/>
            <a:chExt cx="8229600" cy="634164"/>
          </a:xfrm>
        </p:grpSpPr>
        <p:sp>
          <p:nvSpPr>
            <p:cNvPr id="17" name="Rounded Rectangle 16"/>
            <p:cNvSpPr/>
            <p:nvPr/>
          </p:nvSpPr>
          <p:spPr>
            <a:xfrm>
              <a:off x="0" y="-500031"/>
              <a:ext cx="8077200" cy="598933"/>
            </a:xfrm>
            <a:prstGeom prst="roundRect">
              <a:avLst>
                <a:gd name="adj" fmla="val 21589"/>
              </a:avLst>
            </a:prstGeom>
            <a:gradFill rotWithShape="0">
              <a:gsLst>
                <a:gs pos="0">
                  <a:schemeClr val="tx2">
                    <a:lumMod val="40000"/>
                    <a:lumOff val="60000"/>
                  </a:schemeClr>
                </a:gs>
                <a:gs pos="80000">
                  <a:schemeClr val="accent2">
                    <a:lumMod val="60000"/>
                    <a:lumOff val="40000"/>
                  </a:schemeClr>
                </a:gs>
                <a:gs pos="100000">
                  <a:srgbClr val="C00000"/>
                </a:gs>
              </a:gsLst>
              <a:lin ang="16200000" scaled="0"/>
            </a:gra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 anchorCtr="0"/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8" name="Rounded Rectangle 4"/>
            <p:cNvSpPr/>
            <p:nvPr/>
          </p:nvSpPr>
          <p:spPr>
            <a:xfrm>
              <a:off x="-152400" y="-341490"/>
              <a:ext cx="8004094" cy="47562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0" rIns="68580" bIns="0" numCol="1" spcCol="1270" anchor="ctr" anchorCtr="0">
              <a:noAutofit/>
            </a:bodyPr>
            <a:lstStyle/>
            <a:p>
              <a:pPr lvl="1" indent="-274320" algn="just">
                <a:lnSpc>
                  <a:spcPct val="100000"/>
                </a:lnSpc>
                <a:spcBef>
                  <a:spcPts val="0"/>
                </a:spcBef>
              </a:pPr>
              <a:r>
                <a:rPr lang="en-US" sz="2400" baseline="30000" dirty="0" smtClean="0">
                  <a:solidFill>
                    <a:schemeClr val="tx1"/>
                  </a:solidFill>
                </a:rPr>
                <a:t>4. Select </a:t>
              </a:r>
              <a:r>
                <a:rPr lang="en-US" sz="2400" b="1" baseline="30000" dirty="0" smtClean="0">
                  <a:solidFill>
                    <a:schemeClr val="tx1"/>
                  </a:solidFill>
                </a:rPr>
                <a:t>Validate Form </a:t>
              </a:r>
              <a:r>
                <a:rPr lang="en-US" sz="2400" baseline="30000" dirty="0" smtClean="0">
                  <a:solidFill>
                    <a:schemeClr val="tx1"/>
                  </a:solidFill>
                </a:rPr>
                <a:t>from the </a:t>
              </a:r>
              <a:r>
                <a:rPr lang="en-US" sz="2400" b="1" baseline="30000" dirty="0" smtClean="0">
                  <a:solidFill>
                    <a:schemeClr val="tx1"/>
                  </a:solidFill>
                </a:rPr>
                <a:t>Add Behavior </a:t>
              </a:r>
              <a:r>
                <a:rPr lang="en-US" sz="2400" baseline="30000" dirty="0" smtClean="0">
                  <a:solidFill>
                    <a:schemeClr val="tx1"/>
                  </a:solidFill>
                </a:rPr>
                <a:t>menu.</a:t>
              </a:r>
              <a:endParaRPr lang="en-US" sz="4000" baseline="30000" dirty="0" smtClean="0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59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Forms, CSS, Behaviors, and Snippets / Session 3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Validate Form 2-3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381000" y="914400"/>
            <a:ext cx="8229600" cy="609600"/>
            <a:chOff x="-152400" y="-500031"/>
            <a:chExt cx="8229600" cy="634164"/>
          </a:xfrm>
        </p:grpSpPr>
        <p:sp>
          <p:nvSpPr>
            <p:cNvPr id="6" name="Rounded Rectangle 5"/>
            <p:cNvSpPr/>
            <p:nvPr/>
          </p:nvSpPr>
          <p:spPr>
            <a:xfrm>
              <a:off x="0" y="-500031"/>
              <a:ext cx="8077200" cy="598933"/>
            </a:xfrm>
            <a:prstGeom prst="roundRect">
              <a:avLst>
                <a:gd name="adj" fmla="val 21589"/>
              </a:avLst>
            </a:prstGeom>
            <a:gradFill rotWithShape="0">
              <a:gsLst>
                <a:gs pos="0">
                  <a:schemeClr val="tx2">
                    <a:lumMod val="40000"/>
                    <a:lumOff val="60000"/>
                  </a:schemeClr>
                </a:gs>
                <a:gs pos="80000">
                  <a:schemeClr val="accent2">
                    <a:lumMod val="60000"/>
                    <a:lumOff val="40000"/>
                  </a:schemeClr>
                </a:gs>
                <a:gs pos="100000">
                  <a:srgbClr val="C00000"/>
                </a:gs>
              </a:gsLst>
              <a:lin ang="16200000" scaled="0"/>
            </a:gra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 anchorCtr="0"/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" name="Rounded Rectangle 4"/>
            <p:cNvSpPr/>
            <p:nvPr/>
          </p:nvSpPr>
          <p:spPr>
            <a:xfrm>
              <a:off x="-152400" y="-341490"/>
              <a:ext cx="8004094" cy="47562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0" rIns="68580" bIns="0" numCol="1" spcCol="1270" anchor="ctr" anchorCtr="0">
              <a:noAutofit/>
            </a:bodyPr>
            <a:lstStyle/>
            <a:p>
              <a:pPr lvl="1" indent="-274320" algn="just">
                <a:lnSpc>
                  <a:spcPct val="100000"/>
                </a:lnSpc>
                <a:spcBef>
                  <a:spcPts val="0"/>
                </a:spcBef>
              </a:pPr>
              <a:r>
                <a:rPr lang="en-US" sz="2400" baseline="30000" dirty="0" smtClean="0">
                  <a:solidFill>
                    <a:schemeClr val="tx1"/>
                  </a:solidFill>
                </a:rPr>
                <a:t>5. Do one of the following:</a:t>
              </a:r>
              <a:endParaRPr lang="en-US" sz="4000" baseline="30000" dirty="0" smtClean="0">
                <a:solidFill>
                  <a:schemeClr val="tx1"/>
                </a:solidFill>
              </a:endParaRPr>
            </a:p>
          </p:txBody>
        </p:sp>
      </p:grpSp>
      <p:sp>
        <p:nvSpPr>
          <p:cNvPr id="8" name="Rectangle 7"/>
          <p:cNvSpPr/>
          <p:nvPr/>
        </p:nvSpPr>
        <p:spPr>
          <a:xfrm>
            <a:off x="457200" y="1905000"/>
            <a:ext cx="8534400" cy="6858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Ø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If you are validating individual fields, you select the same field that you selected in the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Document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window from the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Fields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list.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Ø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If you are validating multiple fields, you select a text field from the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Fields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list.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381000" y="2895600"/>
            <a:ext cx="8229600" cy="609600"/>
            <a:chOff x="-152400" y="-500031"/>
            <a:chExt cx="8229600" cy="634164"/>
          </a:xfrm>
        </p:grpSpPr>
        <p:sp>
          <p:nvSpPr>
            <p:cNvPr id="10" name="Rounded Rectangle 9"/>
            <p:cNvSpPr/>
            <p:nvPr/>
          </p:nvSpPr>
          <p:spPr>
            <a:xfrm>
              <a:off x="0" y="-500031"/>
              <a:ext cx="8077200" cy="598933"/>
            </a:xfrm>
            <a:prstGeom prst="roundRect">
              <a:avLst>
                <a:gd name="adj" fmla="val 21589"/>
              </a:avLst>
            </a:prstGeom>
            <a:gradFill rotWithShape="0">
              <a:gsLst>
                <a:gs pos="0">
                  <a:schemeClr val="tx2">
                    <a:lumMod val="40000"/>
                    <a:lumOff val="60000"/>
                  </a:schemeClr>
                </a:gs>
                <a:gs pos="80000">
                  <a:schemeClr val="accent2">
                    <a:lumMod val="60000"/>
                    <a:lumOff val="40000"/>
                  </a:schemeClr>
                </a:gs>
                <a:gs pos="100000">
                  <a:srgbClr val="C00000"/>
                </a:gs>
              </a:gsLst>
              <a:lin ang="16200000" scaled="0"/>
            </a:gra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 anchorCtr="0"/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" name="Rounded Rectangle 4"/>
            <p:cNvSpPr/>
            <p:nvPr/>
          </p:nvSpPr>
          <p:spPr>
            <a:xfrm>
              <a:off x="-152400" y="-341490"/>
              <a:ext cx="8004094" cy="47562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0" rIns="68580" bIns="0" numCol="1" spcCol="1270" anchor="ctr" anchorCtr="0">
              <a:noAutofit/>
            </a:bodyPr>
            <a:lstStyle/>
            <a:p>
              <a:pPr lvl="1" indent="-274320" algn="just">
                <a:lnSpc>
                  <a:spcPct val="100000"/>
                </a:lnSpc>
                <a:spcBef>
                  <a:spcPts val="0"/>
                </a:spcBef>
              </a:pPr>
              <a:r>
                <a:rPr lang="en-US" sz="2400" baseline="30000" dirty="0" smtClean="0">
                  <a:solidFill>
                    <a:schemeClr val="tx1"/>
                  </a:solidFill>
                </a:rPr>
                <a:t>6. Select the </a:t>
              </a:r>
              <a:r>
                <a:rPr lang="en-US" sz="2400" b="1" baseline="30000" dirty="0" smtClean="0">
                  <a:solidFill>
                    <a:schemeClr val="tx1"/>
                  </a:solidFill>
                </a:rPr>
                <a:t>Required</a:t>
              </a:r>
              <a:r>
                <a:rPr lang="en-US" sz="2400" baseline="30000" dirty="0" smtClean="0">
                  <a:solidFill>
                    <a:schemeClr val="tx1"/>
                  </a:solidFill>
                </a:rPr>
                <a:t> option if the field must contain some data.</a:t>
              </a:r>
              <a:endParaRPr lang="en-US" sz="4000" baseline="30000" dirty="0" smtClean="0">
                <a:solidFill>
                  <a:schemeClr val="tx1"/>
                </a:solidFill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381000" y="3733800"/>
            <a:ext cx="8229600" cy="609600"/>
            <a:chOff x="-152400" y="-500031"/>
            <a:chExt cx="8229600" cy="634164"/>
          </a:xfrm>
        </p:grpSpPr>
        <p:sp>
          <p:nvSpPr>
            <p:cNvPr id="13" name="Rounded Rectangle 12"/>
            <p:cNvSpPr/>
            <p:nvPr/>
          </p:nvSpPr>
          <p:spPr>
            <a:xfrm>
              <a:off x="0" y="-500031"/>
              <a:ext cx="8077200" cy="598933"/>
            </a:xfrm>
            <a:prstGeom prst="roundRect">
              <a:avLst>
                <a:gd name="adj" fmla="val 21589"/>
              </a:avLst>
            </a:prstGeom>
            <a:gradFill rotWithShape="0">
              <a:gsLst>
                <a:gs pos="0">
                  <a:schemeClr val="tx2">
                    <a:lumMod val="40000"/>
                    <a:lumOff val="60000"/>
                  </a:schemeClr>
                </a:gs>
                <a:gs pos="80000">
                  <a:schemeClr val="accent2">
                    <a:lumMod val="60000"/>
                    <a:lumOff val="40000"/>
                  </a:schemeClr>
                </a:gs>
                <a:gs pos="100000">
                  <a:srgbClr val="C00000"/>
                </a:gs>
              </a:gsLst>
              <a:lin ang="16200000" scaled="0"/>
            </a:gra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 anchorCtr="0"/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Rounded Rectangle 4"/>
            <p:cNvSpPr/>
            <p:nvPr/>
          </p:nvSpPr>
          <p:spPr>
            <a:xfrm>
              <a:off x="-152400" y="-341490"/>
              <a:ext cx="8004094" cy="47562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0" rIns="68580" bIns="0" numCol="1" spcCol="1270" anchor="ctr" anchorCtr="0">
              <a:noAutofit/>
            </a:bodyPr>
            <a:lstStyle/>
            <a:p>
              <a:pPr lvl="1" indent="-274320" algn="just">
                <a:lnSpc>
                  <a:spcPct val="100000"/>
                </a:lnSpc>
                <a:spcBef>
                  <a:spcPts val="0"/>
                </a:spcBef>
              </a:pPr>
              <a:r>
                <a:rPr lang="en-US" sz="2400" baseline="30000" dirty="0" smtClean="0">
                  <a:solidFill>
                    <a:schemeClr val="tx1"/>
                  </a:solidFill>
                </a:rPr>
                <a:t>7. Select one of the following </a:t>
              </a:r>
              <a:r>
                <a:rPr lang="en-US" sz="2400" b="1" baseline="30000" dirty="0" smtClean="0">
                  <a:solidFill>
                    <a:schemeClr val="tx1"/>
                  </a:solidFill>
                </a:rPr>
                <a:t>Accept</a:t>
              </a:r>
              <a:r>
                <a:rPr lang="en-US" sz="2400" baseline="30000" dirty="0" smtClean="0">
                  <a:solidFill>
                    <a:schemeClr val="tx1"/>
                  </a:solidFill>
                </a:rPr>
                <a:t> options:</a:t>
              </a:r>
              <a:endParaRPr lang="en-US" sz="4000" baseline="30000" dirty="0" smtClean="0">
                <a:solidFill>
                  <a:schemeClr val="tx1"/>
                </a:solidFill>
              </a:endParaRPr>
            </a:p>
          </p:txBody>
        </p:sp>
      </p:grpSp>
      <p:sp>
        <p:nvSpPr>
          <p:cNvPr id="15" name="Rectangle 14"/>
          <p:cNvSpPr/>
          <p:nvPr/>
        </p:nvSpPr>
        <p:spPr>
          <a:xfrm>
            <a:off x="457200" y="4724400"/>
            <a:ext cx="8534400" cy="11430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Ø"/>
            </a:pP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Use Anything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: Checks that a required field contains data; the data can be of any type.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Ø"/>
            </a:pP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Use E-mail address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: Checks that the field contains an @ symbol.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Ø"/>
            </a:pP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Use Number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: Checks that the field contains only numerals.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Ø"/>
            </a:pP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Use Number From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: Checks that the field contains a number in a specific range.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Forms, CSS, Behaviors, and Snippets / Session 3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Validating Forms 1-2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57200" y="914400"/>
            <a:ext cx="8153400" cy="20574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Before submitting a form to the server you should always see to it that the data entered by the user is correct and valid. 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For this, you use the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Validate Form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action.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You can validate individual fields as the user fills out the form by selecting a text field in the form outline and on the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Window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menu. 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Then, click the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Behaviors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command. 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Select the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Validate Form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option from the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Add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behavior list as shown in the following figure: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6" name="Picture 5" descr="Figure 3.14.t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799" y="2971800"/>
            <a:ext cx="2383165" cy="3505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60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Forms, CSS, Behaviors, and Snippets / Session 3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Validate Form 3-3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381000" y="2590800"/>
            <a:ext cx="8229600" cy="609600"/>
            <a:chOff x="-152400" y="-500031"/>
            <a:chExt cx="8229600" cy="634164"/>
          </a:xfrm>
        </p:grpSpPr>
        <p:sp>
          <p:nvSpPr>
            <p:cNvPr id="6" name="Rounded Rectangle 5"/>
            <p:cNvSpPr/>
            <p:nvPr/>
          </p:nvSpPr>
          <p:spPr>
            <a:xfrm>
              <a:off x="0" y="-500031"/>
              <a:ext cx="8077200" cy="598933"/>
            </a:xfrm>
            <a:prstGeom prst="roundRect">
              <a:avLst>
                <a:gd name="adj" fmla="val 21589"/>
              </a:avLst>
            </a:prstGeom>
            <a:gradFill rotWithShape="0">
              <a:gsLst>
                <a:gs pos="0">
                  <a:schemeClr val="tx2">
                    <a:lumMod val="40000"/>
                    <a:lumOff val="60000"/>
                  </a:schemeClr>
                </a:gs>
                <a:gs pos="80000">
                  <a:schemeClr val="accent2">
                    <a:lumMod val="60000"/>
                    <a:lumOff val="40000"/>
                  </a:schemeClr>
                </a:gs>
                <a:gs pos="100000">
                  <a:srgbClr val="C00000"/>
                </a:gs>
              </a:gsLst>
              <a:lin ang="16200000" scaled="0"/>
            </a:gra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 anchorCtr="0"/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" name="Rounded Rectangle 4"/>
            <p:cNvSpPr/>
            <p:nvPr/>
          </p:nvSpPr>
          <p:spPr>
            <a:xfrm>
              <a:off x="-152400" y="-341490"/>
              <a:ext cx="8004094" cy="47562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0" rIns="68580" bIns="0" numCol="1" spcCol="1270" anchor="ctr" anchorCtr="0">
              <a:noAutofit/>
            </a:bodyPr>
            <a:lstStyle/>
            <a:p>
              <a:pPr lvl="1" indent="-274320" algn="just">
                <a:lnSpc>
                  <a:spcPct val="100000"/>
                </a:lnSpc>
                <a:spcBef>
                  <a:spcPts val="0"/>
                </a:spcBef>
              </a:pPr>
              <a:r>
                <a:rPr lang="en-US" sz="2400" baseline="30000" dirty="0" smtClean="0">
                  <a:solidFill>
                    <a:schemeClr val="tx1"/>
                  </a:solidFill>
                </a:rPr>
                <a:t>10. If you are validating individual fields, check that the default event is </a:t>
              </a:r>
              <a:r>
                <a:rPr lang="en-US" sz="2400" b="1" baseline="30000" dirty="0" err="1" smtClean="0">
                  <a:solidFill>
                    <a:schemeClr val="tx1"/>
                  </a:solidFill>
                </a:rPr>
                <a:t>onBlur</a:t>
              </a:r>
              <a:r>
                <a:rPr lang="en-US" sz="2400" baseline="30000" dirty="0" smtClean="0">
                  <a:solidFill>
                    <a:schemeClr val="tx1"/>
                  </a:solidFill>
                </a:rPr>
                <a:t> or </a:t>
              </a:r>
              <a:r>
                <a:rPr lang="en-US" sz="2400" b="1" baseline="30000" dirty="0" err="1" smtClean="0">
                  <a:solidFill>
                    <a:schemeClr val="tx1"/>
                  </a:solidFill>
                </a:rPr>
                <a:t>onChange</a:t>
              </a:r>
              <a:r>
                <a:rPr lang="en-US" sz="2400" baseline="30000" dirty="0" smtClean="0">
                  <a:solidFill>
                    <a:schemeClr val="tx1"/>
                  </a:solidFill>
                </a:rPr>
                <a:t>. </a:t>
              </a:r>
              <a:endParaRPr lang="en-US" sz="4000" baseline="30000" dirty="0" smtClean="0">
                <a:solidFill>
                  <a:schemeClr val="tx1"/>
                </a:solidFill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81000" y="914400"/>
            <a:ext cx="8229600" cy="609600"/>
            <a:chOff x="-152400" y="-500031"/>
            <a:chExt cx="8229600" cy="634164"/>
          </a:xfrm>
        </p:grpSpPr>
        <p:sp>
          <p:nvSpPr>
            <p:cNvPr id="9" name="Rounded Rectangle 8"/>
            <p:cNvSpPr/>
            <p:nvPr/>
          </p:nvSpPr>
          <p:spPr>
            <a:xfrm>
              <a:off x="0" y="-500031"/>
              <a:ext cx="8077200" cy="598933"/>
            </a:xfrm>
            <a:prstGeom prst="roundRect">
              <a:avLst>
                <a:gd name="adj" fmla="val 21589"/>
              </a:avLst>
            </a:prstGeom>
            <a:gradFill rotWithShape="0">
              <a:gsLst>
                <a:gs pos="0">
                  <a:schemeClr val="tx2">
                    <a:lumMod val="40000"/>
                    <a:lumOff val="60000"/>
                  </a:schemeClr>
                </a:gs>
                <a:gs pos="80000">
                  <a:schemeClr val="accent2">
                    <a:lumMod val="60000"/>
                    <a:lumOff val="40000"/>
                  </a:schemeClr>
                </a:gs>
                <a:gs pos="100000">
                  <a:srgbClr val="C00000"/>
                </a:gs>
              </a:gsLst>
              <a:lin ang="16200000" scaled="0"/>
            </a:gra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 anchorCtr="0"/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Rounded Rectangle 4"/>
            <p:cNvSpPr/>
            <p:nvPr/>
          </p:nvSpPr>
          <p:spPr>
            <a:xfrm>
              <a:off x="-152400" y="-341490"/>
              <a:ext cx="8004094" cy="47562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0" rIns="68580" bIns="0" numCol="1" spcCol="1270" anchor="ctr" anchorCtr="0">
              <a:noAutofit/>
            </a:bodyPr>
            <a:lstStyle/>
            <a:p>
              <a:pPr lvl="1" indent="-274320" algn="just">
                <a:lnSpc>
                  <a:spcPct val="100000"/>
                </a:lnSpc>
                <a:spcBef>
                  <a:spcPts val="0"/>
                </a:spcBef>
              </a:pPr>
              <a:r>
                <a:rPr lang="en-US" sz="2400" baseline="30000" dirty="0" smtClean="0">
                  <a:solidFill>
                    <a:schemeClr val="tx1"/>
                  </a:solidFill>
                </a:rPr>
                <a:t>8. If you have selected to validate multiple fields, repeat steps 6 and 7 for any additional fields that you want to validate.</a:t>
              </a:r>
              <a:endParaRPr lang="en-US" sz="4000" baseline="30000" dirty="0" smtClean="0">
                <a:solidFill>
                  <a:schemeClr val="tx1"/>
                </a:solidFill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381000" y="1752600"/>
            <a:ext cx="8229600" cy="609600"/>
            <a:chOff x="-152400" y="-500031"/>
            <a:chExt cx="8229600" cy="634164"/>
          </a:xfrm>
        </p:grpSpPr>
        <p:sp>
          <p:nvSpPr>
            <p:cNvPr id="12" name="Rounded Rectangle 11"/>
            <p:cNvSpPr/>
            <p:nvPr/>
          </p:nvSpPr>
          <p:spPr>
            <a:xfrm>
              <a:off x="0" y="-500031"/>
              <a:ext cx="8077200" cy="598933"/>
            </a:xfrm>
            <a:prstGeom prst="roundRect">
              <a:avLst>
                <a:gd name="adj" fmla="val 21589"/>
              </a:avLst>
            </a:prstGeom>
            <a:gradFill rotWithShape="0">
              <a:gsLst>
                <a:gs pos="0">
                  <a:schemeClr val="tx2">
                    <a:lumMod val="40000"/>
                    <a:lumOff val="60000"/>
                  </a:schemeClr>
                </a:gs>
                <a:gs pos="80000">
                  <a:schemeClr val="accent2">
                    <a:lumMod val="60000"/>
                    <a:lumOff val="40000"/>
                  </a:schemeClr>
                </a:gs>
                <a:gs pos="100000">
                  <a:srgbClr val="C00000"/>
                </a:gs>
              </a:gsLst>
              <a:lin ang="16200000" scaled="0"/>
            </a:gra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 anchorCtr="0"/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Rounded Rectangle 4"/>
            <p:cNvSpPr/>
            <p:nvPr/>
          </p:nvSpPr>
          <p:spPr>
            <a:xfrm>
              <a:off x="-152400" y="-341490"/>
              <a:ext cx="8004094" cy="47562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0" rIns="68580" bIns="0" numCol="1" spcCol="1270" anchor="ctr" anchorCtr="0">
              <a:noAutofit/>
            </a:bodyPr>
            <a:lstStyle/>
            <a:p>
              <a:pPr lvl="1" indent="-274320" algn="just">
                <a:lnSpc>
                  <a:spcPct val="100000"/>
                </a:lnSpc>
                <a:spcBef>
                  <a:spcPts val="0"/>
                </a:spcBef>
              </a:pPr>
              <a:r>
                <a:rPr lang="en-US" sz="2400" baseline="30000" dirty="0" smtClean="0">
                  <a:solidFill>
                    <a:schemeClr val="tx1"/>
                  </a:solidFill>
                </a:rPr>
                <a:t>9. Click </a:t>
              </a:r>
              <a:r>
                <a:rPr lang="en-US" sz="2400" b="1" baseline="30000" dirty="0" err="1" smtClean="0">
                  <a:solidFill>
                    <a:schemeClr val="tx1"/>
                  </a:solidFill>
                </a:rPr>
                <a:t>Koi</a:t>
              </a:r>
              <a:r>
                <a:rPr lang="en-US" sz="2400" baseline="30000" dirty="0" smtClean="0">
                  <a:solidFill>
                    <a:schemeClr val="tx1"/>
                  </a:solidFill>
                </a:rPr>
                <a:t>, you are validating multiple fields when the user submits the form, the </a:t>
              </a:r>
              <a:r>
                <a:rPr lang="en-US" sz="2400" b="1" baseline="30000" dirty="0" err="1" smtClean="0">
                  <a:solidFill>
                    <a:schemeClr val="tx1"/>
                  </a:solidFill>
                </a:rPr>
                <a:t>onSubmit</a:t>
              </a:r>
              <a:r>
                <a:rPr lang="en-US" sz="2400" baseline="30000" dirty="0" smtClean="0">
                  <a:solidFill>
                    <a:schemeClr val="tx1"/>
                  </a:solidFill>
                </a:rPr>
                <a:t> event automatically appears in the Events menu. </a:t>
              </a:r>
              <a:endParaRPr lang="en-US" sz="4000" baseline="30000" dirty="0" smtClean="0">
                <a:solidFill>
                  <a:schemeClr val="tx1"/>
                </a:solidFill>
              </a:endParaRPr>
            </a:p>
          </p:txBody>
        </p:sp>
      </p:grpSp>
      <p:sp>
        <p:nvSpPr>
          <p:cNvPr id="14" name="Rectangle 13"/>
          <p:cNvSpPr/>
          <p:nvPr/>
        </p:nvSpPr>
        <p:spPr>
          <a:xfrm>
            <a:off x="457200" y="3429000"/>
            <a:ext cx="8534400" cy="20574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If not, select one of those events. 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Both events trigger the Validate Form behavior when the user moves away from the field. 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The difference is that </a:t>
            </a:r>
            <a:r>
              <a:rPr lang="en-US" sz="2800" b="1" baseline="30000" dirty="0" err="1" smtClean="0">
                <a:latin typeface="Calibri" pitchFamily="34" charset="0"/>
                <a:cs typeface="Calibri" pitchFamily="34" charset="0"/>
              </a:rPr>
              <a:t>onBlur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occurs whether or not the user has typed in the field, and </a:t>
            </a:r>
            <a:r>
              <a:rPr lang="en-US" sz="2800" b="1" baseline="30000" dirty="0" err="1" smtClean="0">
                <a:latin typeface="Calibri" pitchFamily="34" charset="0"/>
                <a:cs typeface="Calibri" pitchFamily="34" charset="0"/>
              </a:rPr>
              <a:t>onChange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occurs only if the user changed the contents of the field. 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You should use the </a:t>
            </a:r>
            <a:r>
              <a:rPr lang="en-US" sz="2800" baseline="30000" dirty="0" err="1" smtClean="0">
                <a:latin typeface="Calibri" pitchFamily="34" charset="0"/>
                <a:cs typeface="Calibri" pitchFamily="34" charset="0"/>
              </a:rPr>
              <a:t>onBlur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event if the field is required.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61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Forms, CSS, Behaviors, and Snippets / Session 3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Coding Toolbar 1-3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57200" y="762000"/>
            <a:ext cx="8534400" cy="13716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The Coding toolbar gives direct access to code snippets.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It also provides code collapse feature, so that you can focus on the codes that are in use and hide the rest of the unwanted codes.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Following figure shows the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Coding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toolbar.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6" name="Picture 5" descr="Figure 3.50.t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1981200"/>
            <a:ext cx="5551637" cy="441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62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Forms, CSS, Behaviors, and Snippets / Session 3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Coding Toolbar 2-3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57200" y="838200"/>
            <a:ext cx="8534400" cy="4572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Following table displays the default buttons shown in the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Coding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toolbar.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2121628"/>
              </p:ext>
            </p:extLst>
          </p:nvPr>
        </p:nvGraphicFramePr>
        <p:xfrm>
          <a:off x="609600" y="1285241"/>
          <a:ext cx="8153400" cy="4998720"/>
        </p:xfrm>
        <a:graphic>
          <a:graphicData uri="http://schemas.openxmlformats.org/drawingml/2006/table">
            <a:tbl>
              <a:tblPr firstRow="1" bandRow="1">
                <a:effectLst>
                  <a:innerShdw blurRad="63500" dist="50800" dir="8100000">
                    <a:prstClr val="black">
                      <a:alpha val="50000"/>
                    </a:prstClr>
                  </a:innerShdw>
                </a:effectLst>
                <a:tableStyleId>{5C22544A-7EE6-4342-B048-85BDC9FD1C3A}</a:tableStyleId>
              </a:tblPr>
              <a:tblGrid>
                <a:gridCol w="2209800"/>
                <a:gridCol w="5943600"/>
              </a:tblGrid>
              <a:tr h="400868">
                <a:tc>
                  <a:txBody>
                    <a:bodyPr/>
                    <a:lstStyle/>
                    <a:p>
                      <a:pPr algn="ctr"/>
                      <a:endParaRPr lang="en-US" sz="2000" kern="1200" baseline="30000" dirty="0" smtClean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lang="en-US" sz="2800" kern="1200" baseline="300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Button</a:t>
                      </a:r>
                    </a:p>
                  </a:txBody>
                  <a:tcPr marT="0" marB="0"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kern="1200" baseline="30000" dirty="0" smtClean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baseline="300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Description</a:t>
                      </a:r>
                      <a:endParaRPr lang="en-US" sz="2000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0" marB="0">
                    <a:solidFill>
                      <a:schemeClr val="accent4">
                        <a:lumMod val="75000"/>
                      </a:schemeClr>
                    </a:solidFill>
                  </a:tcPr>
                </a:tc>
              </a:tr>
              <a:tr h="567896">
                <a:tc>
                  <a:txBody>
                    <a:bodyPr/>
                    <a:lstStyle/>
                    <a:p>
                      <a:endParaRPr lang="en-US" sz="2000" b="1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2000" b="1" kern="1200" baseline="30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Open Documents</a:t>
                      </a:r>
                    </a:p>
                    <a:p>
                      <a:endParaRPr lang="en-US" sz="2400" b="1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0" marB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2000" kern="1200" baseline="30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On clicking this button, a pull-down menu appears, which allows you to switch among the different documents you are working on.</a:t>
                      </a:r>
                    </a:p>
                  </a:txBody>
                  <a:tcPr marT="0" marB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  <a:tr h="367462">
                <a:tc>
                  <a:txBody>
                    <a:bodyPr/>
                    <a:lstStyle/>
                    <a:p>
                      <a:endParaRPr lang="en-US" sz="2000" b="1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2000" b="1" kern="1200" baseline="30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Show Code Navigator</a:t>
                      </a:r>
                      <a:endParaRPr lang="en-US" sz="2400" b="1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2000" kern="1200" baseline="30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This button displays the Code Navigator.</a:t>
                      </a:r>
                    </a:p>
                  </a:txBody>
                  <a:tcPr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367462">
                <a:tc>
                  <a:txBody>
                    <a:bodyPr/>
                    <a:lstStyle/>
                    <a:p>
                      <a:endParaRPr lang="en-US" sz="2000" b="1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2000" b="1" kern="1200" baseline="30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Collapse Full Tag</a:t>
                      </a:r>
                      <a:endParaRPr lang="en-US" sz="2400" b="1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0" marB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2000" kern="1200" baseline="30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This button collapses the content between a set of opening and closing tags.</a:t>
                      </a:r>
                    </a:p>
                  </a:txBody>
                  <a:tcPr marT="0" marB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  <a:tr h="367462">
                <a:tc>
                  <a:txBody>
                    <a:bodyPr/>
                    <a:lstStyle/>
                    <a:p>
                      <a:endParaRPr lang="en-US" sz="2000" b="1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2000" b="1" kern="1200" baseline="30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Collapse Selection</a:t>
                      </a:r>
                    </a:p>
                  </a:txBody>
                  <a:tcPr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2000" kern="1200" baseline="30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This button collapses the selected code.</a:t>
                      </a:r>
                    </a:p>
                  </a:txBody>
                  <a:tcPr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367462">
                <a:tc>
                  <a:txBody>
                    <a:bodyPr/>
                    <a:lstStyle/>
                    <a:p>
                      <a:endParaRPr lang="en-US" sz="2000" b="1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2000" b="1" kern="1200" baseline="30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Expand All</a:t>
                      </a:r>
                    </a:p>
                  </a:txBody>
                  <a:tcPr marT="0" marB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2000" kern="1200" baseline="30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This button restores all the collapsed code.</a:t>
                      </a:r>
                    </a:p>
                  </a:txBody>
                  <a:tcPr marT="0" marB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  <a:tr h="534490">
                <a:tc>
                  <a:txBody>
                    <a:bodyPr/>
                    <a:lstStyle/>
                    <a:p>
                      <a:endParaRPr lang="en-US" sz="2000" b="1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2000" b="1" kern="1200" baseline="30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Select Parent Tag</a:t>
                      </a:r>
                    </a:p>
                  </a:txBody>
                  <a:tcPr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2000" kern="1200" baseline="30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This feature provides a quick way to select the tag you are currently working on.</a:t>
                      </a:r>
                    </a:p>
                  </a:txBody>
                  <a:tcPr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50108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b="1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kern="1200" baseline="30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Balance Braces</a:t>
                      </a:r>
                    </a:p>
                    <a:p>
                      <a:endParaRPr lang="en-US" sz="2000" b="1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0" marB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baseline="30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This button selects the content and surrounding parentheses, braces, or square brackets of the line in which you placed the insertion point.</a:t>
                      </a:r>
                    </a:p>
                  </a:txBody>
                  <a:tcPr marT="0" marB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  <a:tr h="50108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b="1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kern="1200" baseline="30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Line Numbers</a:t>
                      </a:r>
                    </a:p>
                  </a:txBody>
                  <a:tcPr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baseline="30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This button enables you hide or show numbers at the beginning of each line of code.</a:t>
                      </a:r>
                    </a:p>
                  </a:txBody>
                  <a:tcPr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37828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b="1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kern="1200" baseline="30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Highlight Invalid Code</a:t>
                      </a:r>
                      <a:endParaRPr lang="en-US" sz="2400" b="1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0" marB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baseline="30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This button highlights the invalid code in yellow.</a:t>
                      </a:r>
                      <a:endParaRPr lang="en-US" sz="2400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0" marB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63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Forms, CSS, Behaviors, and Snippets / Session 3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Coding Toolbar 3-3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2121628"/>
              </p:ext>
            </p:extLst>
          </p:nvPr>
        </p:nvGraphicFramePr>
        <p:xfrm>
          <a:off x="609600" y="914400"/>
          <a:ext cx="8153400" cy="5255965"/>
        </p:xfrm>
        <a:graphic>
          <a:graphicData uri="http://schemas.openxmlformats.org/drawingml/2006/table">
            <a:tbl>
              <a:tblPr firstRow="1" bandRow="1">
                <a:effectLst>
                  <a:innerShdw blurRad="63500" dist="50800" dir="8100000">
                    <a:prstClr val="black">
                      <a:alpha val="50000"/>
                    </a:prstClr>
                  </a:innerShdw>
                </a:effectLst>
                <a:tableStyleId>{5C22544A-7EE6-4342-B048-85BDC9FD1C3A}</a:tableStyleId>
              </a:tblPr>
              <a:tblGrid>
                <a:gridCol w="1905000"/>
                <a:gridCol w="6248400"/>
              </a:tblGrid>
              <a:tr h="400868">
                <a:tc>
                  <a:txBody>
                    <a:bodyPr/>
                    <a:lstStyle/>
                    <a:p>
                      <a:pPr algn="ctr"/>
                      <a:endParaRPr lang="en-US" sz="2000" kern="1200" baseline="30000" dirty="0" smtClean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lang="en-US" sz="2800" kern="1200" baseline="300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Button</a:t>
                      </a:r>
                    </a:p>
                  </a:txBody>
                  <a:tcPr marT="0" marB="0"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kern="1200" baseline="30000" dirty="0" smtClean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baseline="300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Description</a:t>
                      </a:r>
                      <a:endParaRPr lang="en-US" sz="2000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0" marB="0">
                    <a:solidFill>
                      <a:schemeClr val="accent4">
                        <a:lumMod val="75000"/>
                      </a:schemeClr>
                    </a:solidFill>
                  </a:tcPr>
                </a:tc>
              </a:tr>
              <a:tr h="567896">
                <a:tc>
                  <a:txBody>
                    <a:bodyPr/>
                    <a:lstStyle/>
                    <a:p>
                      <a:endParaRPr lang="en-US" sz="2000" b="1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2000" b="1" kern="1200" baseline="30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Syntax Error Alerts in Info Bar</a:t>
                      </a:r>
                      <a:endParaRPr lang="en-US" sz="2800" b="1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0" marB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baseline="30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This button enables or disables an information bar at the top of the page that alerts you to syntax errors.</a:t>
                      </a:r>
                      <a:endParaRPr lang="en-US" sz="2400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0" marB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  <a:tr h="367462">
                <a:tc>
                  <a:txBody>
                    <a:bodyPr/>
                    <a:lstStyle/>
                    <a:p>
                      <a:endParaRPr lang="en-US" sz="2000" b="1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2000" b="1" kern="1200" baseline="30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Apply Comment</a:t>
                      </a:r>
                    </a:p>
                  </a:txBody>
                  <a:tcPr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2000" kern="1200" baseline="30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This button enables you to wrap comment tags around selected code, or open new comment tags.</a:t>
                      </a:r>
                    </a:p>
                  </a:txBody>
                  <a:tcPr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367462">
                <a:tc>
                  <a:txBody>
                    <a:bodyPr/>
                    <a:lstStyle/>
                    <a:p>
                      <a:endParaRPr lang="en-US" sz="2000" b="1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2000" b="1" kern="1200" baseline="30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Remove Comment</a:t>
                      </a:r>
                    </a:p>
                  </a:txBody>
                  <a:tcPr marT="0" marB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baseline="30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This button removes comment tags from the selected code.</a:t>
                      </a:r>
                      <a:endParaRPr lang="en-US" sz="2400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0" marB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  <a:tr h="367462">
                <a:tc>
                  <a:txBody>
                    <a:bodyPr/>
                    <a:lstStyle/>
                    <a:p>
                      <a:endParaRPr lang="en-US" sz="2000" b="1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2000" b="1" kern="1200" baseline="30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Wrap Tag</a:t>
                      </a:r>
                    </a:p>
                  </a:txBody>
                  <a:tcPr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2000" kern="1200" baseline="30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This button wraps the selected code with the selected tag from the Quick Tag Editor.</a:t>
                      </a:r>
                    </a:p>
                  </a:txBody>
                  <a:tcPr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367462">
                <a:tc>
                  <a:txBody>
                    <a:bodyPr/>
                    <a:lstStyle/>
                    <a:p>
                      <a:endParaRPr lang="en-US" sz="2000" b="1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2000" b="1" kern="1200" baseline="30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Recent Snippets</a:t>
                      </a:r>
                    </a:p>
                  </a:txBody>
                  <a:tcPr marT="0" marB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2000" kern="1200" baseline="30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It contains all the recently used snippets.</a:t>
                      </a:r>
                    </a:p>
                  </a:txBody>
                  <a:tcPr marT="0" marB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  <a:tr h="534490">
                <a:tc>
                  <a:txBody>
                    <a:bodyPr/>
                    <a:lstStyle/>
                    <a:p>
                      <a:endParaRPr lang="en-US" sz="2000" b="1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2000" b="1" kern="1200" baseline="30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Move or Convert CSS</a:t>
                      </a:r>
                    </a:p>
                  </a:txBody>
                  <a:tcPr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2000" kern="1200" baseline="30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This button enables you move CSS to another location, or convert inline CSS to CSS rules.</a:t>
                      </a:r>
                    </a:p>
                  </a:txBody>
                  <a:tcPr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501085">
                <a:tc>
                  <a:txBody>
                    <a:bodyPr/>
                    <a:lstStyle/>
                    <a:p>
                      <a:endParaRPr lang="en-US" sz="2000" b="1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2000" b="1" kern="1200" baseline="30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Indent Code</a:t>
                      </a:r>
                      <a:endParaRPr lang="en-US" sz="2400" b="1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0" marB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2000" kern="1200" baseline="30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This button shifts the selection to the right.</a:t>
                      </a:r>
                    </a:p>
                  </a:txBody>
                  <a:tcPr marT="0" marB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  <a:tr h="164395">
                <a:tc>
                  <a:txBody>
                    <a:bodyPr/>
                    <a:lstStyle/>
                    <a:p>
                      <a:endParaRPr lang="en-US" sz="2000" b="1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2000" b="1" kern="1200" baseline="300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Outdent</a:t>
                      </a:r>
                      <a:r>
                        <a:rPr lang="en-US" sz="2000" b="1" kern="1200" baseline="30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Code</a:t>
                      </a:r>
                    </a:p>
                  </a:txBody>
                  <a:tcPr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2000" kern="1200" baseline="30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This button shifts the selection to the left.</a:t>
                      </a:r>
                    </a:p>
                  </a:txBody>
                  <a:tcPr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378288">
                <a:tc>
                  <a:txBody>
                    <a:bodyPr/>
                    <a:lstStyle/>
                    <a:p>
                      <a:endParaRPr lang="en-US" sz="2000" b="1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2000" b="1" kern="1200" baseline="30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Format Source Code</a:t>
                      </a:r>
                    </a:p>
                  </a:txBody>
                  <a:tcPr marT="0" marB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2000" kern="1200" baseline="30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This button enables you to apply a defined formatting to the whole Web page using code formatting options.</a:t>
                      </a:r>
                    </a:p>
                  </a:txBody>
                  <a:tcPr marT="0" marB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64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Forms, CSS, Behaviors, and Snippets / Session 3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Collapse</a:t>
            </a:r>
            <a:endParaRPr lang="en-US" dirty="0"/>
          </a:p>
        </p:txBody>
      </p:sp>
      <p:graphicFrame>
        <p:nvGraphicFramePr>
          <p:cNvPr id="5" name="Diagram 4"/>
          <p:cNvGraphicFramePr/>
          <p:nvPr/>
        </p:nvGraphicFramePr>
        <p:xfrm>
          <a:off x="304800" y="1143000"/>
          <a:ext cx="8382000" cy="5029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88723AB-37EB-4EC2-B7B0-75965727383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">
                                            <p:graphicEl>
                                              <a:dgm id="{388723AB-37EB-4EC2-B7B0-75965727383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256FAD6-365E-4CAB-8266-8CECC71F7F5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5">
                                            <p:graphicEl>
                                              <a:dgm id="{0256FAD6-365E-4CAB-8266-8CECC71F7F5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6445519-E36D-458F-8F29-D286534B965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5">
                                            <p:graphicEl>
                                              <a:dgm id="{A6445519-E36D-458F-8F29-D286534B965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2F157C3-4AF0-4564-919C-72DA0052C75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5">
                                            <p:graphicEl>
                                              <a:dgm id="{02F157C3-4AF0-4564-919C-72DA0052C75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A8A937F-D49C-41D9-A9B7-393386DAE8A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5">
                                            <p:graphicEl>
                                              <a:dgm id="{AA8A937F-D49C-41D9-A9B7-393386DAE8A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EB7D3FA-250E-4F56-A9B0-C5AA0134E3B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5">
                                            <p:graphicEl>
                                              <a:dgm id="{2EB7D3FA-250E-4F56-A9B0-C5AA0134E3B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lvlOne"/>
        </p:bldSub>
      </p:bldGraphic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65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Forms, CSS, Behaviors, and Snippets / Session 3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Hints</a:t>
            </a:r>
            <a:endParaRPr lang="en-US" dirty="0"/>
          </a:p>
        </p:txBody>
      </p:sp>
      <p:graphicFrame>
        <p:nvGraphicFramePr>
          <p:cNvPr id="5" name="Diagram 4"/>
          <p:cNvGraphicFramePr/>
          <p:nvPr/>
        </p:nvGraphicFramePr>
        <p:xfrm>
          <a:off x="304800" y="838200"/>
          <a:ext cx="8382000" cy="5715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88723AB-37EB-4EC2-B7B0-75965727383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">
                                            <p:graphicEl>
                                              <a:dgm id="{388723AB-37EB-4EC2-B7B0-75965727383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256FAD6-365E-4CAB-8266-8CECC71F7F5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5">
                                            <p:graphicEl>
                                              <a:dgm id="{0256FAD6-365E-4CAB-8266-8CECC71F7F5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6445519-E36D-458F-8F29-D286534B965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5">
                                            <p:graphicEl>
                                              <a:dgm id="{A6445519-E36D-458F-8F29-D286534B965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2F157C3-4AF0-4564-919C-72DA0052C75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5">
                                            <p:graphicEl>
                                              <a:dgm id="{02F157C3-4AF0-4564-919C-72DA0052C75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A8A937F-D49C-41D9-A9B7-393386DAE8A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5">
                                            <p:graphicEl>
                                              <a:dgm id="{AA8A937F-D49C-41D9-A9B7-393386DAE8A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0BFA787-CDAA-4F15-8F6D-3E8E619DEE5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5">
                                            <p:graphicEl>
                                              <a:dgm id="{80BFA787-CDAA-4F15-8F6D-3E8E619DEE5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EB7D3FA-250E-4F56-A9B0-C5AA0134E3B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0"/>
                                        <p:tgtEl>
                                          <p:spTgt spid="5">
                                            <p:graphicEl>
                                              <a:dgm id="{2EB7D3FA-250E-4F56-A9B0-C5AA0134E3B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 uiExpand="1">
        <p:bldSub>
          <a:bldDgm bld="lvlOne"/>
        </p:bldSub>
      </p:bldGraphic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66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Forms, CSS, Behaviors, and Snippets / Session 3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Snippets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57200" y="914400"/>
            <a:ext cx="8534400" cy="28956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Code snippets are sections of code that you can place in your Web page and can also be reused. 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There are two ways by which you can insert a snippet.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One is a block of code that you can directly insert in a document and the other is one that wraps around a current selection.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For Example, you might create a link that appears many times in a page but it might be attached to different objects or text. 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So, you can create a snippet for that link. 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After that, you select the object and right-click the snippet in the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Snippets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panel and select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Insert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, the code for the link will wrap around the selection. 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Following figure shows a </a:t>
            </a:r>
            <a:r>
              <a:rPr lang="en-GB" sz="2800" baseline="30000" dirty="0" smtClean="0">
                <a:latin typeface="Calibri" pitchFamily="34" charset="0"/>
                <a:cs typeface="Calibri" pitchFamily="34" charset="0"/>
              </a:rPr>
              <a:t>list of built-in </a:t>
            </a:r>
            <a:r>
              <a:rPr lang="en-GB" sz="2800" b="1" baseline="30000" dirty="0" smtClean="0">
                <a:latin typeface="Calibri" pitchFamily="34" charset="0"/>
                <a:cs typeface="Calibri" pitchFamily="34" charset="0"/>
              </a:rPr>
              <a:t>Snippets</a:t>
            </a:r>
            <a:r>
              <a:rPr lang="en-GB" sz="2800" baseline="30000" dirty="0" smtClean="0">
                <a:latin typeface="Calibri" pitchFamily="34" charset="0"/>
                <a:cs typeface="Calibri" pitchFamily="34" charset="0"/>
              </a:rPr>
              <a:t>.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6" name="Picture 5" descr="Figure 3.51.t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0" y="3733800"/>
            <a:ext cx="2133600" cy="285228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bldLvl="5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67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Forms, CSS, Behaviors, and Snippets / Session 3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Using, Editing, and Deleting Snippets</a:t>
            </a:r>
            <a:endParaRPr lang="en-US" dirty="0"/>
          </a:p>
        </p:txBody>
      </p:sp>
      <p:graphicFrame>
        <p:nvGraphicFramePr>
          <p:cNvPr id="6" name="Diagram 5"/>
          <p:cNvGraphicFramePr/>
          <p:nvPr/>
        </p:nvGraphicFramePr>
        <p:xfrm>
          <a:off x="304800" y="1143000"/>
          <a:ext cx="8382000" cy="5029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388723AB-37EB-4EC2-B7B0-75965727383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6">
                                            <p:graphicEl>
                                              <a:dgm id="{388723AB-37EB-4EC2-B7B0-75965727383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0256FAD6-365E-4CAB-8266-8CECC71F7F5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6">
                                            <p:graphicEl>
                                              <a:dgm id="{0256FAD6-365E-4CAB-8266-8CECC71F7F5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A6445519-E36D-458F-8F29-D286534B965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6">
                                            <p:graphicEl>
                                              <a:dgm id="{A6445519-E36D-458F-8F29-D286534B965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02F157C3-4AF0-4564-919C-72DA0052C75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6">
                                            <p:graphicEl>
                                              <a:dgm id="{02F157C3-4AF0-4564-919C-72DA0052C75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AA8A937F-D49C-41D9-A9B7-393386DAE8A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6">
                                            <p:graphicEl>
                                              <a:dgm id="{AA8A937F-D49C-41D9-A9B7-393386DAE8A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 uiExpand="1">
        <p:bldSub>
          <a:bldDgm bld="lvlOne"/>
        </p:bldSub>
      </p:bldGraphic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68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Forms, CSS, Behaviors, and Snippets / Session 3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Assets and Library </a:t>
            </a:r>
            <a:endParaRPr lang="en-US" dirty="0"/>
          </a:p>
        </p:txBody>
      </p:sp>
      <p:graphicFrame>
        <p:nvGraphicFramePr>
          <p:cNvPr id="6" name="Diagram 5"/>
          <p:cNvGraphicFramePr/>
          <p:nvPr/>
        </p:nvGraphicFramePr>
        <p:xfrm>
          <a:off x="304800" y="1143000"/>
          <a:ext cx="8382000" cy="5029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388723AB-37EB-4EC2-B7B0-75965727383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6">
                                            <p:graphicEl>
                                              <a:dgm id="{388723AB-37EB-4EC2-B7B0-75965727383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0256FAD6-365E-4CAB-8266-8CECC71F7F5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6">
                                            <p:graphicEl>
                                              <a:dgm id="{0256FAD6-365E-4CAB-8266-8CECC71F7F5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A6445519-E36D-458F-8F29-D286534B965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6">
                                            <p:graphicEl>
                                              <a:dgm id="{A6445519-E36D-458F-8F29-D286534B965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02F157C3-4AF0-4564-919C-72DA0052C75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6">
                                            <p:graphicEl>
                                              <a:dgm id="{02F157C3-4AF0-4564-919C-72DA0052C75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AA8A937F-D49C-41D9-A9B7-393386DAE8A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6">
                                            <p:graphicEl>
                                              <a:dgm id="{AA8A937F-D49C-41D9-A9B7-393386DAE8A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 uiExpand="1">
        <p:bldSub>
          <a:bldDgm bld="lvlOne"/>
        </p:bldSub>
      </p:bldGraphic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69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Forms, CSS, Behaviors, and Snippets / Session 3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Working with Assets 1-4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57200" y="838200"/>
            <a:ext cx="8534400" cy="13716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You use the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Assets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panel to manage assets in the current site. 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You can access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Assets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panel, by clicking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Windows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menu and selecting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Assets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command. 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The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Assets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panel displays assets for the site associated with the active document in the Document window as shown in the following figure: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7" name="Picture 6" descr="Figure 3.54.t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0" y="2209800"/>
            <a:ext cx="3048000" cy="407469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Forms, CSS, Behaviors, and Snippets / Session 3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Validating Forms 2-2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57200" y="838200"/>
            <a:ext cx="8153400" cy="3048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The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Validate Form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dialog box opens as shown in the following figure: 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6" name="Picture 5" descr="Figure 3.15.t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1423" y="1143000"/>
            <a:ext cx="3982159" cy="225552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57200" y="3581400"/>
            <a:ext cx="8382000" cy="12192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If you are validating individual fields, only that text field name will be displayed in the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Named Fields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list. It will already be selected.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If the field must contain some data, select the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Required 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option. 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Select one of the following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Accept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options appearing in the dialog box: 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85800" y="4648200"/>
            <a:ext cx="8229600" cy="16002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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Use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Anything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, if the field is required but need not contain any particular kind of data. 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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Use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Email address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field to check that the field contains an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@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symbol.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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Use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Number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to check that the field contains only numerals. 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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Use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Number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from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to check that the field contains a number in a specific range.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57200" y="6172200"/>
            <a:ext cx="8153400" cy="3048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Lastly, you click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OK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. The behavior will be attached to the text field.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70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Forms, CSS, Behaviors, and Snippets / Session 3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Working with Assets 2-4</a:t>
            </a:r>
            <a:endParaRPr lang="en-US" dirty="0"/>
          </a:p>
        </p:txBody>
      </p:sp>
      <p:graphicFrame>
        <p:nvGraphicFramePr>
          <p:cNvPr id="5" name="Diagram 4"/>
          <p:cNvGraphicFramePr/>
          <p:nvPr/>
        </p:nvGraphicFramePr>
        <p:xfrm>
          <a:off x="609600" y="838200"/>
          <a:ext cx="7924800" cy="1828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Rectangle 5"/>
          <p:cNvSpPr/>
          <p:nvPr/>
        </p:nvSpPr>
        <p:spPr>
          <a:xfrm>
            <a:off x="457200" y="2895600"/>
            <a:ext cx="8534400" cy="4572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Following table lists the different categories in which the assets fall in both lists.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2121628"/>
              </p:ext>
            </p:extLst>
          </p:nvPr>
        </p:nvGraphicFramePr>
        <p:xfrm>
          <a:off x="685800" y="3408680"/>
          <a:ext cx="8153400" cy="2763520"/>
        </p:xfrm>
        <a:graphic>
          <a:graphicData uri="http://schemas.openxmlformats.org/drawingml/2006/table">
            <a:tbl>
              <a:tblPr firstRow="1" bandRow="1">
                <a:effectLst>
                  <a:innerShdw blurRad="63500" dist="50800" dir="8100000">
                    <a:prstClr val="black">
                      <a:alpha val="50000"/>
                    </a:prstClr>
                  </a:innerShdw>
                </a:effectLst>
                <a:tableStyleId>{5C22544A-7EE6-4342-B048-85BDC9FD1C3A}</a:tableStyleId>
              </a:tblPr>
              <a:tblGrid>
                <a:gridCol w="1219200"/>
                <a:gridCol w="6934200"/>
              </a:tblGrid>
              <a:tr h="314959">
                <a:tc>
                  <a:txBody>
                    <a:bodyPr/>
                    <a:lstStyle/>
                    <a:p>
                      <a:pPr algn="ctr"/>
                      <a:endParaRPr lang="en-US" sz="2000" kern="1200" baseline="30000" dirty="0" smtClean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lang="en-US" sz="2800" kern="1200" baseline="300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Asset</a:t>
                      </a:r>
                    </a:p>
                  </a:txBody>
                  <a:tcPr marT="0" marB="0"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kern="1200" baseline="30000" dirty="0" smtClean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baseline="300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Description</a:t>
                      </a:r>
                      <a:endParaRPr lang="en-US" sz="2000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0" marB="0">
                    <a:solidFill>
                      <a:schemeClr val="accent4">
                        <a:lumMod val="75000"/>
                      </a:schemeClr>
                    </a:solidFill>
                  </a:tcPr>
                </a:tc>
              </a:tr>
              <a:tr h="360679">
                <a:tc>
                  <a:txBody>
                    <a:bodyPr/>
                    <a:lstStyle/>
                    <a:p>
                      <a:endParaRPr lang="en-US" sz="2400" b="1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2000" b="1" kern="1200" baseline="30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Images</a:t>
                      </a:r>
                      <a:endParaRPr lang="en-US" sz="2800" b="1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0" marB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2000" kern="1200" baseline="30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Image files in GIF, JPEG, or PNG formats.</a:t>
                      </a:r>
                    </a:p>
                  </a:txBody>
                  <a:tcPr marT="0" marB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  <a:tr h="367462">
                <a:tc>
                  <a:txBody>
                    <a:bodyPr/>
                    <a:lstStyle/>
                    <a:p>
                      <a:endParaRPr lang="en-US" sz="2400" b="1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2000" b="1" kern="1200" baseline="30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Colors</a:t>
                      </a:r>
                    </a:p>
                  </a:txBody>
                  <a:tcPr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2000" kern="1200" baseline="30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Colors used in documents and style sheets, including colors of text, backgrounds, and links.</a:t>
                      </a:r>
                    </a:p>
                  </a:txBody>
                  <a:tcPr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367462">
                <a:tc>
                  <a:txBody>
                    <a:bodyPr/>
                    <a:lstStyle/>
                    <a:p>
                      <a:endParaRPr lang="en-US" sz="2400" b="1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2000" b="1" kern="1200" baseline="30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URLs</a:t>
                      </a:r>
                    </a:p>
                  </a:txBody>
                  <a:tcPr marT="0" marB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2000" kern="1200" baseline="30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External links in your current site documents, including FTP, gopher, HTTP, HTTPS, JavaScript, e-mail (mailto), and local file (file://) links.</a:t>
                      </a:r>
                    </a:p>
                  </a:txBody>
                  <a:tcPr marT="0" marB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  <a:tr h="367462">
                <a:tc>
                  <a:txBody>
                    <a:bodyPr/>
                    <a:lstStyle/>
                    <a:p>
                      <a:endParaRPr lang="en-US" sz="2400" b="1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2000" b="1" kern="1200" baseline="30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Flash</a:t>
                      </a:r>
                    </a:p>
                  </a:txBody>
                  <a:tcPr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2000" kern="1200" baseline="30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Files in any version of Adobe Flash. The panel displays only SWF files (compressed files created with Flash), but not FLA (Flash source) files.</a:t>
                      </a:r>
                    </a:p>
                  </a:txBody>
                  <a:tcPr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C6173FC-5FB0-4E70-8D5C-962BCFCBFD7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graphicEl>
                                              <a:dgm id="{BC6173FC-5FB0-4E70-8D5C-962BCFCBFD7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59E9CC5-F056-481E-890B-D81D9294480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>
                                            <p:graphicEl>
                                              <a:dgm id="{159E9CC5-F056-481E-890B-D81D9294480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6E95771-CAF8-441F-9C29-95B345C1BC3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>
                                            <p:graphicEl>
                                              <a:dgm id="{56E95771-CAF8-441F-9C29-95B345C1BC3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9082C2E-3830-4A10-8B86-E47EF69015B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5">
                                            <p:graphicEl>
                                              <a:dgm id="{C9082C2E-3830-4A10-8B86-E47EF69015B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1E2C684-EBD0-485A-A69A-410BAE7028A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5">
                                            <p:graphicEl>
                                              <a:dgm id="{61E2C684-EBD0-485A-A69A-410BAE7028A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 uiExpand="1">
        <p:bldSub>
          <a:bldDgm bld="lvlOne"/>
        </p:bldSub>
      </p:bldGraphic>
      <p:bldP spid="6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71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Forms, CSS, Behaviors, and Snippets / Session 3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Working with Assets 3-4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2121628"/>
              </p:ext>
            </p:extLst>
          </p:nvPr>
        </p:nvGraphicFramePr>
        <p:xfrm>
          <a:off x="685800" y="909320"/>
          <a:ext cx="8153400" cy="3291840"/>
        </p:xfrm>
        <a:graphic>
          <a:graphicData uri="http://schemas.openxmlformats.org/drawingml/2006/table">
            <a:tbl>
              <a:tblPr firstRow="1" bandRow="1">
                <a:effectLst>
                  <a:innerShdw blurRad="63500" dist="50800" dir="8100000">
                    <a:prstClr val="black">
                      <a:alpha val="50000"/>
                    </a:prstClr>
                  </a:innerShdw>
                </a:effectLst>
                <a:tableStyleId>{5C22544A-7EE6-4342-B048-85BDC9FD1C3A}</a:tableStyleId>
              </a:tblPr>
              <a:tblGrid>
                <a:gridCol w="1219200"/>
                <a:gridCol w="6934200"/>
              </a:tblGrid>
              <a:tr h="361997">
                <a:tc>
                  <a:txBody>
                    <a:bodyPr/>
                    <a:lstStyle/>
                    <a:p>
                      <a:pPr algn="ctr"/>
                      <a:endParaRPr lang="en-US" sz="2000" kern="1200" baseline="30000" dirty="0" smtClean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lang="en-US" sz="2800" kern="1200" baseline="300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Asset</a:t>
                      </a:r>
                    </a:p>
                  </a:txBody>
                  <a:tcPr marT="0" marB="0"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kern="1200" baseline="30000" dirty="0" smtClean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baseline="300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Description</a:t>
                      </a:r>
                      <a:endParaRPr lang="en-US" sz="2000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0" marB="0">
                    <a:solidFill>
                      <a:schemeClr val="accent4">
                        <a:lumMod val="75000"/>
                      </a:schemeClr>
                    </a:solidFill>
                  </a:tcPr>
                </a:tc>
              </a:tr>
              <a:tr h="331831">
                <a:tc>
                  <a:txBody>
                    <a:bodyPr/>
                    <a:lstStyle/>
                    <a:p>
                      <a:endParaRPr lang="en-US" sz="2400" b="1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2000" b="1" kern="1200" baseline="30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Shockwave</a:t>
                      </a:r>
                    </a:p>
                  </a:txBody>
                  <a:tcPr marT="0" marB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2000" kern="1200" baseline="30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Files in any version of Adobe Shockwave.</a:t>
                      </a:r>
                    </a:p>
                  </a:txBody>
                  <a:tcPr marT="0" marB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  <a:tr h="331831">
                <a:tc>
                  <a:txBody>
                    <a:bodyPr/>
                    <a:lstStyle/>
                    <a:p>
                      <a:endParaRPr lang="en-US" sz="2000" b="1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2000" b="1" kern="1200" baseline="30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Movies</a:t>
                      </a:r>
                    </a:p>
                  </a:txBody>
                  <a:tcPr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2000" kern="1200" baseline="30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QuickTime or MPEG files.</a:t>
                      </a:r>
                    </a:p>
                  </a:txBody>
                  <a:tcPr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51282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b="1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2000" b="1" kern="1200" baseline="30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Scripts</a:t>
                      </a:r>
                    </a:p>
                    <a:p>
                      <a:endParaRPr lang="en-US" sz="2400" b="1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0" marB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2000" kern="1200" baseline="30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JavaScript or VBScript files. Scripts in HTML files (rather than in independent JavaScript or VBScript files) do not appear in the panel.</a:t>
                      </a:r>
                    </a:p>
                  </a:txBody>
                  <a:tcPr marT="0" marB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  <a:tr h="45249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b="1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2000" b="1" kern="1200" baseline="30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Templates</a:t>
                      </a:r>
                    </a:p>
                  </a:txBody>
                  <a:tcPr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2000" kern="1200" baseline="30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Master page layouts used on multiple pages. Modifying a template automatically modifies all pages attached to it.</a:t>
                      </a:r>
                    </a:p>
                  </a:txBody>
                  <a:tcPr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45249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b="1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2000" b="1" kern="1200" baseline="30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Library items</a:t>
                      </a:r>
                    </a:p>
                  </a:txBody>
                  <a:tcPr marT="0" marB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2000" kern="1200" baseline="30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Design elements that you use in multiple pages; when you modify a library item, all pages containing that item are updated.</a:t>
                      </a:r>
                    </a:p>
                  </a:txBody>
                  <a:tcPr marT="0" marB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533400" y="4343400"/>
            <a:ext cx="35347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 pitchFamily="34" charset="0"/>
                <a:cs typeface="Calibri" pitchFamily="34" charset="0"/>
                <a:sym typeface="Wingdings"/>
              </a:rPr>
              <a:t> Add an Asset to a Document</a:t>
            </a:r>
            <a:endParaRPr lang="en-US" sz="2000" b="1" dirty="0">
              <a:solidFill>
                <a:schemeClr val="accent3">
                  <a:lumMod val="50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57200" y="4724400"/>
            <a:ext cx="8534400" cy="13716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To insert assets into a document, you usually drag them into the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Code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view or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Design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view in the Document window, or you use the Insert button in the panel. 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You can either insert colors and URLs or apply them to selected text in the Design view.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72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Forms, CSS, Behaviors, and Snippets / Session 3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Working with Assets 4-4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57200" y="838200"/>
            <a:ext cx="8534400" cy="3810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To add an asset to a document perform the following steps: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81000" y="1143000"/>
            <a:ext cx="8229600" cy="609600"/>
            <a:chOff x="-152400" y="-500031"/>
            <a:chExt cx="8229600" cy="634164"/>
          </a:xfrm>
        </p:grpSpPr>
        <p:sp>
          <p:nvSpPr>
            <p:cNvPr id="7" name="Rounded Rectangle 6"/>
            <p:cNvSpPr/>
            <p:nvPr/>
          </p:nvSpPr>
          <p:spPr>
            <a:xfrm>
              <a:off x="0" y="-500031"/>
              <a:ext cx="8077200" cy="598933"/>
            </a:xfrm>
            <a:prstGeom prst="roundRect">
              <a:avLst>
                <a:gd name="adj" fmla="val 21589"/>
              </a:avLst>
            </a:prstGeom>
            <a:gradFill rotWithShape="0">
              <a:gsLst>
                <a:gs pos="0">
                  <a:schemeClr val="tx2">
                    <a:lumMod val="40000"/>
                    <a:lumOff val="60000"/>
                  </a:schemeClr>
                </a:gs>
                <a:gs pos="80000">
                  <a:schemeClr val="accent2">
                    <a:lumMod val="60000"/>
                    <a:lumOff val="40000"/>
                  </a:schemeClr>
                </a:gs>
                <a:gs pos="100000">
                  <a:srgbClr val="C00000"/>
                </a:gs>
              </a:gsLst>
              <a:lin ang="16200000" scaled="0"/>
            </a:gra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 anchorCtr="0"/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Rounded Rectangle 4"/>
            <p:cNvSpPr/>
            <p:nvPr/>
          </p:nvSpPr>
          <p:spPr>
            <a:xfrm>
              <a:off x="-152400" y="-341490"/>
              <a:ext cx="8004094" cy="47562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0" rIns="68580" bIns="0" numCol="1" spcCol="1270" anchor="ctr" anchorCtr="0">
              <a:noAutofit/>
            </a:bodyPr>
            <a:lstStyle/>
            <a:p>
              <a:pPr lvl="1" indent="-274320" algn="just">
                <a:lnSpc>
                  <a:spcPct val="100000"/>
                </a:lnSpc>
                <a:spcBef>
                  <a:spcPts val="0"/>
                </a:spcBef>
              </a:pPr>
              <a:r>
                <a:rPr lang="en-US" sz="2400" baseline="30000" dirty="0" smtClean="0">
                  <a:solidFill>
                    <a:schemeClr val="tx1"/>
                  </a:solidFill>
                </a:rPr>
                <a:t>1. In the </a:t>
              </a:r>
              <a:r>
                <a:rPr lang="en-US" sz="2400" b="1" baseline="30000" dirty="0" smtClean="0">
                  <a:solidFill>
                    <a:schemeClr val="tx1"/>
                  </a:solidFill>
                </a:rPr>
                <a:t>Design</a:t>
              </a:r>
              <a:r>
                <a:rPr lang="en-US" sz="2400" baseline="30000" dirty="0" smtClean="0">
                  <a:solidFill>
                    <a:schemeClr val="tx1"/>
                  </a:solidFill>
                </a:rPr>
                <a:t> view, place the insertion point where you want the asset to appear.</a:t>
              </a:r>
              <a:endParaRPr lang="en-US" sz="4000" baseline="30000" dirty="0" smtClean="0">
                <a:solidFill>
                  <a:schemeClr val="tx1"/>
                </a:solidFill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381000" y="1981200"/>
            <a:ext cx="8229600" cy="609600"/>
            <a:chOff x="-152400" y="-500031"/>
            <a:chExt cx="8229600" cy="634164"/>
          </a:xfrm>
        </p:grpSpPr>
        <p:sp>
          <p:nvSpPr>
            <p:cNvPr id="10" name="Rounded Rectangle 9"/>
            <p:cNvSpPr/>
            <p:nvPr/>
          </p:nvSpPr>
          <p:spPr>
            <a:xfrm>
              <a:off x="0" y="-500031"/>
              <a:ext cx="8077200" cy="598933"/>
            </a:xfrm>
            <a:prstGeom prst="roundRect">
              <a:avLst>
                <a:gd name="adj" fmla="val 21589"/>
              </a:avLst>
            </a:prstGeom>
            <a:gradFill rotWithShape="0">
              <a:gsLst>
                <a:gs pos="0">
                  <a:schemeClr val="tx2">
                    <a:lumMod val="40000"/>
                    <a:lumOff val="60000"/>
                  </a:schemeClr>
                </a:gs>
                <a:gs pos="80000">
                  <a:schemeClr val="accent2">
                    <a:lumMod val="60000"/>
                    <a:lumOff val="40000"/>
                  </a:schemeClr>
                </a:gs>
                <a:gs pos="100000">
                  <a:srgbClr val="C00000"/>
                </a:gs>
              </a:gsLst>
              <a:lin ang="16200000" scaled="0"/>
            </a:gra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 anchorCtr="0"/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" name="Rounded Rectangle 4"/>
            <p:cNvSpPr/>
            <p:nvPr/>
          </p:nvSpPr>
          <p:spPr>
            <a:xfrm>
              <a:off x="-152400" y="-341490"/>
              <a:ext cx="8004094" cy="47562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0" rIns="68580" bIns="0" numCol="1" spcCol="1270" anchor="ctr" anchorCtr="0">
              <a:noAutofit/>
            </a:bodyPr>
            <a:lstStyle/>
            <a:p>
              <a:pPr lvl="1" indent="-274320" algn="just">
                <a:lnSpc>
                  <a:spcPct val="100000"/>
                </a:lnSpc>
                <a:spcBef>
                  <a:spcPts val="0"/>
                </a:spcBef>
              </a:pPr>
              <a:r>
                <a:rPr lang="en-US" sz="2400" baseline="30000" dirty="0" smtClean="0">
                  <a:solidFill>
                    <a:schemeClr val="tx1"/>
                  </a:solidFill>
                </a:rPr>
                <a:t>2. In the </a:t>
              </a:r>
              <a:r>
                <a:rPr lang="en-US" sz="2400" b="1" baseline="30000" dirty="0" smtClean="0">
                  <a:solidFill>
                    <a:schemeClr val="tx1"/>
                  </a:solidFill>
                </a:rPr>
                <a:t>Assets</a:t>
              </a:r>
              <a:r>
                <a:rPr lang="en-US" sz="2400" baseline="30000" dirty="0" smtClean="0">
                  <a:solidFill>
                    <a:schemeClr val="tx1"/>
                  </a:solidFill>
                </a:rPr>
                <a:t> panel, you select from the asset category buttons at the left.</a:t>
              </a:r>
              <a:endParaRPr lang="en-US" sz="4000" baseline="30000" dirty="0" smtClean="0">
                <a:solidFill>
                  <a:schemeClr val="tx1"/>
                </a:solidFill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381000" y="2743200"/>
            <a:ext cx="8229600" cy="609600"/>
            <a:chOff x="-152400" y="-500031"/>
            <a:chExt cx="8229600" cy="634164"/>
          </a:xfrm>
        </p:grpSpPr>
        <p:sp>
          <p:nvSpPr>
            <p:cNvPr id="13" name="Rounded Rectangle 12"/>
            <p:cNvSpPr/>
            <p:nvPr/>
          </p:nvSpPr>
          <p:spPr>
            <a:xfrm>
              <a:off x="0" y="-500031"/>
              <a:ext cx="8077200" cy="598933"/>
            </a:xfrm>
            <a:prstGeom prst="roundRect">
              <a:avLst>
                <a:gd name="adj" fmla="val 21589"/>
              </a:avLst>
            </a:prstGeom>
            <a:gradFill rotWithShape="0">
              <a:gsLst>
                <a:gs pos="0">
                  <a:schemeClr val="tx2">
                    <a:lumMod val="40000"/>
                    <a:lumOff val="60000"/>
                  </a:schemeClr>
                </a:gs>
                <a:gs pos="80000">
                  <a:schemeClr val="accent2">
                    <a:lumMod val="60000"/>
                    <a:lumOff val="40000"/>
                  </a:schemeClr>
                </a:gs>
                <a:gs pos="100000">
                  <a:srgbClr val="C00000"/>
                </a:gs>
              </a:gsLst>
              <a:lin ang="16200000" scaled="0"/>
            </a:gra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 anchorCtr="0"/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Rounded Rectangle 4"/>
            <p:cNvSpPr/>
            <p:nvPr/>
          </p:nvSpPr>
          <p:spPr>
            <a:xfrm>
              <a:off x="-152400" y="-341490"/>
              <a:ext cx="8004094" cy="47562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0" rIns="68580" bIns="0" numCol="1" spcCol="1270" anchor="ctr" anchorCtr="0">
              <a:noAutofit/>
            </a:bodyPr>
            <a:lstStyle/>
            <a:p>
              <a:pPr lvl="1" indent="-274320" algn="just">
                <a:lnSpc>
                  <a:spcPct val="100000"/>
                </a:lnSpc>
                <a:spcBef>
                  <a:spcPts val="0"/>
                </a:spcBef>
              </a:pPr>
              <a:r>
                <a:rPr lang="en-US" sz="2400" baseline="30000" dirty="0" smtClean="0">
                  <a:solidFill>
                    <a:schemeClr val="tx1"/>
                  </a:solidFill>
                </a:rPr>
                <a:t>3. Select either Site or Favorites at the top of the panel, then select the asset.</a:t>
              </a:r>
              <a:endParaRPr lang="en-US" sz="4000" baseline="30000" dirty="0" smtClean="0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381000" y="3505200"/>
            <a:ext cx="8229600" cy="609600"/>
            <a:chOff x="-152400" y="-500031"/>
            <a:chExt cx="8229600" cy="634164"/>
          </a:xfrm>
        </p:grpSpPr>
        <p:sp>
          <p:nvSpPr>
            <p:cNvPr id="16" name="Rounded Rectangle 15"/>
            <p:cNvSpPr/>
            <p:nvPr/>
          </p:nvSpPr>
          <p:spPr>
            <a:xfrm>
              <a:off x="0" y="-500031"/>
              <a:ext cx="8077200" cy="598933"/>
            </a:xfrm>
            <a:prstGeom prst="roundRect">
              <a:avLst>
                <a:gd name="adj" fmla="val 21589"/>
              </a:avLst>
            </a:prstGeom>
            <a:gradFill rotWithShape="0">
              <a:gsLst>
                <a:gs pos="0">
                  <a:schemeClr val="tx2">
                    <a:lumMod val="40000"/>
                    <a:lumOff val="60000"/>
                  </a:schemeClr>
                </a:gs>
                <a:gs pos="80000">
                  <a:schemeClr val="accent2">
                    <a:lumMod val="60000"/>
                    <a:lumOff val="40000"/>
                  </a:schemeClr>
                </a:gs>
                <a:gs pos="100000">
                  <a:srgbClr val="C00000"/>
                </a:gs>
              </a:gsLst>
              <a:lin ang="16200000" scaled="0"/>
            </a:gra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 anchorCtr="0"/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7" name="Rounded Rectangle 4"/>
            <p:cNvSpPr/>
            <p:nvPr/>
          </p:nvSpPr>
          <p:spPr>
            <a:xfrm>
              <a:off x="-152400" y="-341490"/>
              <a:ext cx="8004094" cy="47562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0" rIns="68580" bIns="0" numCol="1" spcCol="1270" anchor="ctr" anchorCtr="0">
              <a:noAutofit/>
            </a:bodyPr>
            <a:lstStyle/>
            <a:p>
              <a:pPr lvl="1" indent="-274320" algn="just">
                <a:lnSpc>
                  <a:spcPct val="100000"/>
                </a:lnSpc>
                <a:spcBef>
                  <a:spcPts val="0"/>
                </a:spcBef>
              </a:pPr>
              <a:r>
                <a:rPr lang="en-US" sz="2400" baseline="30000" dirty="0" smtClean="0">
                  <a:solidFill>
                    <a:schemeClr val="tx1"/>
                  </a:solidFill>
                </a:rPr>
                <a:t>4. Do one of the following:</a:t>
              </a:r>
              <a:endParaRPr lang="en-US" sz="4000" baseline="30000" dirty="0" smtClean="0">
                <a:solidFill>
                  <a:schemeClr val="tx1"/>
                </a:solidFill>
              </a:endParaRPr>
            </a:p>
          </p:txBody>
        </p:sp>
      </p:grpSp>
      <p:sp>
        <p:nvSpPr>
          <p:cNvPr id="18" name="Rectangle 17"/>
          <p:cNvSpPr/>
          <p:nvPr/>
        </p:nvSpPr>
        <p:spPr>
          <a:xfrm>
            <a:off x="457200" y="4191000"/>
            <a:ext cx="8534400" cy="13716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Drag the asset from the panel to the document.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You can drag scripts into the head content area of the Document window; if that area isn’t visible, on the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View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menu, you click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Head Content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.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Select the asset in the panel and click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Insert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.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73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Forms, CSS, Behaviors, and Snippets / Session 3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Working with Library Items 1-3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57200" y="762000"/>
            <a:ext cx="8534400" cy="6858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Library items are elements that you want to reuse or update frequently throughout your Website.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81000" y="1371600"/>
            <a:ext cx="8382000" cy="524205"/>
            <a:chOff x="0" y="924398"/>
            <a:chExt cx="8382000" cy="600405"/>
          </a:xfrm>
          <a:gradFill>
            <a:gsLst>
              <a:gs pos="0">
                <a:schemeClr val="accent4">
                  <a:lumMod val="75000"/>
                </a:schemeClr>
              </a:gs>
              <a:gs pos="80000">
                <a:schemeClr val="accent3">
                  <a:lumMod val="75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0"/>
          </a:gradFill>
        </p:grpSpPr>
        <p:sp>
          <p:nvSpPr>
            <p:cNvPr id="8" name="Rounded Rectangle 7"/>
            <p:cNvSpPr/>
            <p:nvPr/>
          </p:nvSpPr>
          <p:spPr>
            <a:xfrm>
              <a:off x="0" y="924398"/>
              <a:ext cx="8382000" cy="600405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9" name="Rounded Rectangle 4"/>
            <p:cNvSpPr/>
            <p:nvPr/>
          </p:nvSpPr>
          <p:spPr>
            <a:xfrm>
              <a:off x="29309" y="953707"/>
              <a:ext cx="8323382" cy="541787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>
              <a:defPPr>
                <a:defRPr lang="en-US"/>
              </a:defPPr>
              <a:lvl1pPr algn="l" rtl="0" fontAlgn="base">
                <a:lnSpc>
                  <a:spcPct val="70000"/>
                </a:lnSpc>
                <a:spcBef>
                  <a:spcPct val="50000"/>
                </a:spcBef>
                <a:spcAft>
                  <a:spcPct val="0"/>
                </a:spcAft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lnSpc>
                  <a:spcPct val="70000"/>
                </a:lnSpc>
                <a:spcBef>
                  <a:spcPct val="50000"/>
                </a:spcBef>
                <a:spcAft>
                  <a:spcPct val="0"/>
                </a:spcAft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lnSpc>
                  <a:spcPct val="70000"/>
                </a:lnSpc>
                <a:spcBef>
                  <a:spcPct val="50000"/>
                </a:spcBef>
                <a:spcAft>
                  <a:spcPct val="0"/>
                </a:spcAft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lnSpc>
                  <a:spcPct val="70000"/>
                </a:lnSpc>
                <a:spcBef>
                  <a:spcPct val="50000"/>
                </a:spcBef>
                <a:spcAft>
                  <a:spcPct val="0"/>
                </a:spcAft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lnSpc>
                  <a:spcPct val="70000"/>
                </a:lnSpc>
                <a:spcBef>
                  <a:spcPct val="50000"/>
                </a:spcBef>
                <a:spcAft>
                  <a:spcPct val="0"/>
                </a:spcAft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Wingdings" pitchFamily="2" charset="2"/>
                <a:buChar char="Ø"/>
              </a:pPr>
              <a:r>
                <a:rPr lang="en-US" sz="2000" dirty="0" smtClean="0">
                  <a:solidFill>
                    <a:schemeClr val="bg1"/>
                  </a:solidFill>
                </a:rPr>
                <a:t> </a:t>
              </a:r>
              <a:r>
                <a:rPr lang="en-US" sz="2000" b="1" dirty="0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Creating and Using Library Items</a:t>
              </a:r>
              <a:endParaRPr lang="en-US" sz="2000" kern="1200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endParaRPr>
            </a:p>
          </p:txBody>
        </p:sp>
      </p:grpSp>
      <p:sp>
        <p:nvSpPr>
          <p:cNvPr id="10" name="Rectangle 9"/>
          <p:cNvSpPr/>
          <p:nvPr/>
        </p:nvSpPr>
        <p:spPr>
          <a:xfrm>
            <a:off x="457200" y="2057400"/>
            <a:ext cx="8534400" cy="38100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A selected portion of the document’s BODY section, such as tables and forms is usually converted into a library item.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For the library item to work correctly, the original file must be present at the specified location. 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Library items can also contain behaviors, but there are special requirements for editing the behaviors in library items. 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Library items cannot contain timelines or style sheets, because the code for these elements is part of the section and not section.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To create a library item, first select the portion of the document to save as a library item. 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Then, on the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Window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menu, click the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Assets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command. 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Next, in the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Assets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panel, click the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Library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icon. Drag the text to the Library palette.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74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Forms, CSS, Behaviors, and Snippets / Session 3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Working with Library Items </a:t>
            </a:r>
            <a:r>
              <a:rPr lang="en-US" dirty="0"/>
              <a:t>2</a:t>
            </a:r>
            <a:r>
              <a:rPr lang="en-US" dirty="0" smtClean="0"/>
              <a:t>-3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381000" y="847395"/>
            <a:ext cx="8382000" cy="524205"/>
            <a:chOff x="0" y="924398"/>
            <a:chExt cx="8382000" cy="600405"/>
          </a:xfrm>
          <a:gradFill>
            <a:gsLst>
              <a:gs pos="0">
                <a:schemeClr val="accent4">
                  <a:lumMod val="75000"/>
                </a:schemeClr>
              </a:gs>
              <a:gs pos="80000">
                <a:schemeClr val="accent3">
                  <a:lumMod val="75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0"/>
          </a:gradFill>
        </p:grpSpPr>
        <p:sp>
          <p:nvSpPr>
            <p:cNvPr id="6" name="Rounded Rectangle 5"/>
            <p:cNvSpPr/>
            <p:nvPr/>
          </p:nvSpPr>
          <p:spPr>
            <a:xfrm>
              <a:off x="0" y="924398"/>
              <a:ext cx="8382000" cy="600405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7" name="Rounded Rectangle 4"/>
            <p:cNvSpPr/>
            <p:nvPr/>
          </p:nvSpPr>
          <p:spPr>
            <a:xfrm>
              <a:off x="29309" y="953707"/>
              <a:ext cx="8323382" cy="541787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>
              <a:defPPr>
                <a:defRPr lang="en-US"/>
              </a:defPPr>
              <a:lvl1pPr algn="l" rtl="0" fontAlgn="base">
                <a:lnSpc>
                  <a:spcPct val="70000"/>
                </a:lnSpc>
                <a:spcBef>
                  <a:spcPct val="50000"/>
                </a:spcBef>
                <a:spcAft>
                  <a:spcPct val="0"/>
                </a:spcAft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lnSpc>
                  <a:spcPct val="70000"/>
                </a:lnSpc>
                <a:spcBef>
                  <a:spcPct val="50000"/>
                </a:spcBef>
                <a:spcAft>
                  <a:spcPct val="0"/>
                </a:spcAft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lnSpc>
                  <a:spcPct val="70000"/>
                </a:lnSpc>
                <a:spcBef>
                  <a:spcPct val="50000"/>
                </a:spcBef>
                <a:spcAft>
                  <a:spcPct val="0"/>
                </a:spcAft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lnSpc>
                  <a:spcPct val="70000"/>
                </a:lnSpc>
                <a:spcBef>
                  <a:spcPct val="50000"/>
                </a:spcBef>
                <a:spcAft>
                  <a:spcPct val="0"/>
                </a:spcAft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lnSpc>
                  <a:spcPct val="70000"/>
                </a:lnSpc>
                <a:spcBef>
                  <a:spcPct val="50000"/>
                </a:spcBef>
                <a:spcAft>
                  <a:spcPct val="0"/>
                </a:spcAft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Wingdings" pitchFamily="2" charset="2"/>
                <a:buChar char="Ø"/>
              </a:pPr>
              <a:r>
                <a:rPr lang="en-US" sz="2000" dirty="0" smtClean="0">
                  <a:solidFill>
                    <a:schemeClr val="bg1"/>
                  </a:solidFill>
                </a:rPr>
                <a:t> </a:t>
              </a:r>
              <a:r>
                <a:rPr lang="en-US" sz="2000" b="1" dirty="0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Editing Library Items</a:t>
              </a:r>
              <a:endParaRPr lang="en-US" sz="2000" kern="1200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endParaRPr>
            </a:p>
          </p:txBody>
        </p:sp>
      </p:grpSp>
      <p:sp>
        <p:nvSpPr>
          <p:cNvPr id="8" name="Rectangle 7"/>
          <p:cNvSpPr/>
          <p:nvPr/>
        </p:nvSpPr>
        <p:spPr>
          <a:xfrm>
            <a:off x="457200" y="1524000"/>
            <a:ext cx="8534400" cy="24384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To edit a library Item, on the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Window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menu, select the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Assets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command. The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Assets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panel will be displayed. 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Then go to the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Library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category of the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Assets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panel and select a library item.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Next, click the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Edit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button at the bottom right corner of the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Assets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panel. 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Alternatively, double-click the library item. The library item will be displayed in the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Document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window’s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Design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view. 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Here, you can edit the library item and then save the changes.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In the dialog box that appears, select whether to update the documents on the local site that use the edited library item. For this, use the following options: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85800" y="4038600"/>
            <a:ext cx="8229600" cy="12954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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Select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Update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to update all the documents in the local site with the edited library item.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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Select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Don’t Update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to avoid changing any documents until you use the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Update Current Page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or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Update Pages 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option from the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Library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submenu on the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Modify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menu.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75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Forms, CSS, Behaviors, and Snippets / Session 3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Working with Library Items 3-3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57200" y="914400"/>
            <a:ext cx="8534400" cy="12192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To update the current document to use the current version of all library items, on the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Modify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menu, you click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Librar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y and select the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Update Pages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option. The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Update Pages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dialog box will be displayed. 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In the dialog box that appears, you select files that you want to update as shown in the following figure: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6" name="Picture 5" descr="Figure 3.56.t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200" y="2209800"/>
            <a:ext cx="4253948" cy="18288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57200" y="4343400"/>
            <a:ext cx="8534400" cy="3810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From the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Look in 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pop-up menu, select the following: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85800" y="4800600"/>
            <a:ext cx="8229600" cy="9144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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Select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Entire Site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, and then from the adjacent pop-up menu, select the site name to update all documents on the specified site.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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Select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Files That Use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to update all documents that use the specified library item. 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57200" y="5943600"/>
            <a:ext cx="8534400" cy="3810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Make sure that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Library Items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is selected in the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Update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option and click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Start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. Dreamweaver updates the files as specified. 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76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Forms, CSS, Behaviors, and Snippets / Session 3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04800" y="914400"/>
            <a:ext cx="8305800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indent="-274320" algn="just">
              <a:lnSpc>
                <a:spcPct val="1000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Forms are used to include Web interactivity for a Website, as they are used in Web pages to gather useful information about the visitors visiting your Website. </a:t>
            </a:r>
          </a:p>
          <a:p>
            <a:pPr lvl="1" indent="-274320" algn="just">
              <a:lnSpc>
                <a:spcPct val="1000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You can validate forms in Dreamweaver CS5 with the help of ColdFusion, which provide you with several built-in mechanisms to validate form data.</a:t>
            </a:r>
          </a:p>
          <a:p>
            <a:pPr lvl="1" indent="-274320" algn="just">
              <a:lnSpc>
                <a:spcPct val="1000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A Cascading Style Sheet (CSS) is a collection of formatting rules, which can be used to control several documents at once and includes all of the styles for a document.</a:t>
            </a:r>
          </a:p>
          <a:p>
            <a:pPr lvl="1" indent="-274320" algn="just">
              <a:lnSpc>
                <a:spcPct val="1000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A div tag is defined as a tag having logical divisions within the content of a Web page.</a:t>
            </a:r>
          </a:p>
          <a:p>
            <a:pPr lvl="1" indent="-274320" algn="just">
              <a:lnSpc>
                <a:spcPct val="1000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An AP element is specifically, a div tag, or any other tag that has an absolute position assigned to it.</a:t>
            </a:r>
          </a:p>
          <a:p>
            <a:pPr lvl="1" indent="-274320" algn="just">
              <a:lnSpc>
                <a:spcPct val="1000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The Spry widget element is a page element that enables user interaction such that you can gain a richer user experience. </a:t>
            </a:r>
          </a:p>
          <a:p>
            <a:pPr lvl="1" indent="-274320" algn="just">
              <a:lnSpc>
                <a:spcPct val="1000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A behavior in Dreamweaver is a combination of an event and an action.</a:t>
            </a:r>
          </a:p>
          <a:p>
            <a:pPr lvl="1" indent="-274320" algn="just">
              <a:lnSpc>
                <a:spcPct val="1000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smtClean="0">
                <a:latin typeface="Calibri" pitchFamily="34" charset="0"/>
                <a:cs typeface="Calibri" pitchFamily="34" charset="0"/>
              </a:rPr>
              <a:t>Code Snippets 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are sections of code that you can place in your Web page.</a:t>
            </a:r>
          </a:p>
          <a:p>
            <a:pPr lvl="1" indent="-274320" algn="just">
              <a:lnSpc>
                <a:spcPct val="1000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Assets are the elements, such as images, animations, colors, scripts, and links that you add into your Web page.</a:t>
            </a:r>
          </a:p>
          <a:p>
            <a:pPr lvl="1" indent="-274320" algn="just">
              <a:lnSpc>
                <a:spcPct val="1000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Library is a list of page elements that can be stored for reuse.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1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5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9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3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Forms, CSS, Behaviors, and Snippets / Session 3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Cold Fusion Forms 1-4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57200" y="838200"/>
            <a:ext cx="8153400" cy="6858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You can validate forms in Dreamweaver CS5 with the help of ColdFusion, which provides several built-in mechanisms to validate form data.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3400" y="1447800"/>
            <a:ext cx="43388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 pitchFamily="34" charset="0"/>
                <a:cs typeface="Calibri" pitchFamily="34" charset="0"/>
                <a:sym typeface="Wingdings"/>
              </a:rPr>
              <a:t> Enabling Cold Fusion Enhancements</a:t>
            </a:r>
            <a:endParaRPr lang="en-US" sz="2000" b="1" dirty="0">
              <a:solidFill>
                <a:schemeClr val="accent3">
                  <a:lumMod val="50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57200" y="1752600"/>
            <a:ext cx="8382000" cy="12192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The enhancements for ColdFusion are available only when you define a computer running ColdFusion MX 7 or later as a testing server for Dreamweaver.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To specify the testing server, you follow these steps: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530306" y="2819400"/>
            <a:ext cx="8080294" cy="609600"/>
            <a:chOff x="-3094" y="-500031"/>
            <a:chExt cx="8080294" cy="634164"/>
          </a:xfrm>
        </p:grpSpPr>
        <p:sp>
          <p:nvSpPr>
            <p:cNvPr id="10" name="Rounded Rectangle 9"/>
            <p:cNvSpPr/>
            <p:nvPr/>
          </p:nvSpPr>
          <p:spPr>
            <a:xfrm>
              <a:off x="0" y="-500031"/>
              <a:ext cx="8077200" cy="598933"/>
            </a:xfrm>
            <a:prstGeom prst="roundRect">
              <a:avLst>
                <a:gd name="adj" fmla="val 21589"/>
              </a:avLst>
            </a:prstGeom>
            <a:gradFill rotWithShape="0">
              <a:gsLst>
                <a:gs pos="0">
                  <a:schemeClr val="tx2">
                    <a:lumMod val="40000"/>
                    <a:lumOff val="60000"/>
                  </a:schemeClr>
                </a:gs>
                <a:gs pos="80000">
                  <a:schemeClr val="accent2">
                    <a:lumMod val="60000"/>
                    <a:lumOff val="40000"/>
                  </a:schemeClr>
                </a:gs>
                <a:gs pos="100000">
                  <a:srgbClr val="C00000"/>
                </a:gs>
              </a:gsLst>
              <a:lin ang="16200000" scaled="0"/>
            </a:gra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 anchorCtr="0"/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" name="Rounded Rectangle 4"/>
            <p:cNvSpPr/>
            <p:nvPr/>
          </p:nvSpPr>
          <p:spPr>
            <a:xfrm>
              <a:off x="-3094" y="-147718"/>
              <a:ext cx="8004094" cy="28185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0" rIns="68580" bIns="0" numCol="1" spcCol="1270" anchor="t" anchorCtr="0">
              <a:noAutofit/>
            </a:bodyPr>
            <a:lstStyle/>
            <a:p>
              <a:r>
                <a:rPr lang="en-US" sz="2400" baseline="30000" dirty="0" smtClean="0">
                  <a:solidFill>
                    <a:schemeClr val="tx1"/>
                  </a:solidFill>
                </a:rPr>
                <a:t>1. You define a Dreamweaver site for your ColdFusion project.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381000" y="3505200"/>
            <a:ext cx="8235788" cy="601436"/>
            <a:chOff x="-158588" y="-500031"/>
            <a:chExt cx="8235788" cy="598933"/>
          </a:xfrm>
        </p:grpSpPr>
        <p:sp>
          <p:nvSpPr>
            <p:cNvPr id="13" name="Rounded Rectangle 12"/>
            <p:cNvSpPr/>
            <p:nvPr/>
          </p:nvSpPr>
          <p:spPr>
            <a:xfrm>
              <a:off x="0" y="-500031"/>
              <a:ext cx="8077200" cy="598933"/>
            </a:xfrm>
            <a:prstGeom prst="roundRect">
              <a:avLst>
                <a:gd name="adj" fmla="val 21589"/>
              </a:avLst>
            </a:prstGeom>
            <a:gradFill rotWithShape="0">
              <a:gsLst>
                <a:gs pos="0">
                  <a:schemeClr val="tx2">
                    <a:lumMod val="40000"/>
                    <a:lumOff val="60000"/>
                  </a:schemeClr>
                </a:gs>
                <a:gs pos="80000">
                  <a:schemeClr val="accent2">
                    <a:lumMod val="60000"/>
                    <a:lumOff val="40000"/>
                  </a:schemeClr>
                </a:gs>
                <a:gs pos="100000">
                  <a:srgbClr val="C00000"/>
                </a:gs>
              </a:gsLst>
              <a:lin ang="16200000" scaled="0"/>
            </a:gra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 anchorCtr="0"/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Rounded Rectangle 4"/>
            <p:cNvSpPr/>
            <p:nvPr/>
          </p:nvSpPr>
          <p:spPr>
            <a:xfrm>
              <a:off x="-158588" y="-348265"/>
              <a:ext cx="8004094" cy="30353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0" rIns="68580" bIns="0" numCol="1" spcCol="1270" anchor="t" anchorCtr="0">
              <a:noAutofit/>
            </a:bodyPr>
            <a:lstStyle/>
            <a:p>
              <a:pPr marL="457200" indent="-274320">
                <a:lnSpc>
                  <a:spcPct val="100000"/>
                </a:lnSpc>
                <a:spcBef>
                  <a:spcPts val="0"/>
                </a:spcBef>
              </a:pPr>
              <a:r>
                <a:rPr lang="en-US" sz="2400" baseline="30000" dirty="0" smtClean="0">
                  <a:solidFill>
                    <a:schemeClr val="tx1"/>
                  </a:solidFill>
                </a:rPr>
                <a:t>2. On the </a:t>
              </a:r>
              <a:r>
                <a:rPr lang="en-US" sz="2400" b="1" baseline="30000" dirty="0" smtClean="0">
                  <a:solidFill>
                    <a:schemeClr val="tx1"/>
                  </a:solidFill>
                </a:rPr>
                <a:t>Site</a:t>
              </a:r>
              <a:r>
                <a:rPr lang="en-US" sz="2400" baseline="30000" dirty="0" smtClean="0">
                  <a:solidFill>
                    <a:schemeClr val="tx1"/>
                  </a:solidFill>
                </a:rPr>
                <a:t> menu, click </a:t>
              </a:r>
              <a:r>
                <a:rPr lang="en-US" sz="2400" b="1" baseline="30000" dirty="0" smtClean="0">
                  <a:solidFill>
                    <a:schemeClr val="tx1"/>
                  </a:solidFill>
                </a:rPr>
                <a:t>Manage Sites</a:t>
              </a:r>
              <a:r>
                <a:rPr lang="en-US" sz="2400" baseline="30000" dirty="0" smtClean="0">
                  <a:solidFill>
                    <a:schemeClr val="tx1"/>
                  </a:solidFill>
                </a:rPr>
                <a:t>, and then select your site from the list, and click </a:t>
              </a:r>
              <a:r>
                <a:rPr lang="en-US" sz="2400" b="1" baseline="30000" dirty="0" smtClean="0">
                  <a:solidFill>
                    <a:schemeClr val="tx1"/>
                  </a:solidFill>
                </a:rPr>
                <a:t>Edit</a:t>
              </a:r>
              <a:r>
                <a:rPr lang="en-US" sz="2400" baseline="30000" dirty="0" smtClean="0">
                  <a:solidFill>
                    <a:schemeClr val="tx1"/>
                  </a:solidFill>
                </a:rPr>
                <a:t>.</a:t>
              </a:r>
            </a:p>
            <a:p>
              <a:pPr marL="731520" indent="-457200">
                <a:lnSpc>
                  <a:spcPct val="100000"/>
                </a:lnSpc>
                <a:spcBef>
                  <a:spcPts val="0"/>
                </a:spcBef>
              </a:pPr>
              <a:endParaRPr lang="en-US" sz="2400" baseline="30000" dirty="0" smtClean="0">
                <a:solidFill>
                  <a:schemeClr val="tx1"/>
                </a:solidFill>
              </a:endParaRPr>
            </a:p>
            <a:p>
              <a:endParaRPr lang="en-US" sz="2400" baseline="30000" dirty="0" smtClean="0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381000" y="4275364"/>
            <a:ext cx="8235788" cy="906236"/>
            <a:chOff x="-158588" y="-500031"/>
            <a:chExt cx="8235788" cy="598933"/>
          </a:xfrm>
        </p:grpSpPr>
        <p:sp>
          <p:nvSpPr>
            <p:cNvPr id="16" name="Rounded Rectangle 15"/>
            <p:cNvSpPr/>
            <p:nvPr/>
          </p:nvSpPr>
          <p:spPr>
            <a:xfrm>
              <a:off x="0" y="-500031"/>
              <a:ext cx="8077200" cy="598933"/>
            </a:xfrm>
            <a:prstGeom prst="roundRect">
              <a:avLst>
                <a:gd name="adj" fmla="val 21589"/>
              </a:avLst>
            </a:prstGeom>
            <a:gradFill rotWithShape="0">
              <a:gsLst>
                <a:gs pos="0">
                  <a:schemeClr val="tx2">
                    <a:lumMod val="40000"/>
                    <a:lumOff val="60000"/>
                  </a:schemeClr>
                </a:gs>
                <a:gs pos="80000">
                  <a:schemeClr val="accent2">
                    <a:lumMod val="60000"/>
                    <a:lumOff val="40000"/>
                  </a:schemeClr>
                </a:gs>
                <a:gs pos="100000">
                  <a:srgbClr val="C00000"/>
                </a:gs>
              </a:gsLst>
              <a:lin ang="16200000" scaled="0"/>
            </a:gra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 anchorCtr="0"/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7" name="Rounded Rectangle 4"/>
            <p:cNvSpPr/>
            <p:nvPr/>
          </p:nvSpPr>
          <p:spPr>
            <a:xfrm>
              <a:off x="-158588" y="-348265"/>
              <a:ext cx="8004094" cy="30353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0" rIns="68580" bIns="0" numCol="1" spcCol="1270" anchor="t" anchorCtr="0">
              <a:noAutofit/>
            </a:bodyPr>
            <a:lstStyle/>
            <a:p>
              <a:pPr marL="457200" indent="-274320">
                <a:lnSpc>
                  <a:spcPct val="100000"/>
                </a:lnSpc>
                <a:spcBef>
                  <a:spcPts val="0"/>
                </a:spcBef>
              </a:pPr>
              <a:r>
                <a:rPr lang="en-US" sz="2400" baseline="30000" dirty="0" smtClean="0">
                  <a:solidFill>
                    <a:schemeClr val="tx1"/>
                  </a:solidFill>
                </a:rPr>
                <a:t>3. Select the </a:t>
              </a:r>
              <a:r>
                <a:rPr lang="en-US" sz="2400" b="1" baseline="30000" dirty="0" smtClean="0">
                  <a:solidFill>
                    <a:schemeClr val="tx1"/>
                  </a:solidFill>
                </a:rPr>
                <a:t>Servers</a:t>
              </a:r>
              <a:r>
                <a:rPr lang="en-US" sz="2400" baseline="30000" dirty="0" smtClean="0">
                  <a:solidFill>
                    <a:schemeClr val="tx1"/>
                  </a:solidFill>
                </a:rPr>
                <a:t> category and specify a computer running ColdFusion MX 7 or later as the testing server for your Dreamweaver site. Ensure that you specify a valid Web URL.</a:t>
              </a:r>
            </a:p>
            <a:p>
              <a:pPr marL="457200" indent="-274320">
                <a:lnSpc>
                  <a:spcPct val="100000"/>
                </a:lnSpc>
                <a:spcBef>
                  <a:spcPts val="0"/>
                </a:spcBef>
              </a:pPr>
              <a:endParaRPr lang="en-US" sz="2400" baseline="30000" dirty="0" smtClean="0">
                <a:solidFill>
                  <a:schemeClr val="tx1"/>
                </a:solidFill>
              </a:endParaRPr>
            </a:p>
            <a:p>
              <a:pPr marL="731520" indent="-457200">
                <a:lnSpc>
                  <a:spcPct val="100000"/>
                </a:lnSpc>
                <a:spcBef>
                  <a:spcPts val="0"/>
                </a:spcBef>
              </a:pPr>
              <a:endParaRPr lang="en-US" sz="2400" baseline="30000" dirty="0" smtClean="0">
                <a:solidFill>
                  <a:schemeClr val="tx1"/>
                </a:solidFill>
              </a:endParaRPr>
            </a:p>
            <a:p>
              <a:endParaRPr lang="en-US" sz="2400" baseline="30000" dirty="0" smtClean="0">
                <a:solidFill>
                  <a:schemeClr val="tx1"/>
                </a:solidFill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381000" y="5334000"/>
            <a:ext cx="8235788" cy="685800"/>
            <a:chOff x="-158588" y="-500031"/>
            <a:chExt cx="8235788" cy="598933"/>
          </a:xfrm>
        </p:grpSpPr>
        <p:sp>
          <p:nvSpPr>
            <p:cNvPr id="19" name="Rounded Rectangle 18"/>
            <p:cNvSpPr/>
            <p:nvPr/>
          </p:nvSpPr>
          <p:spPr>
            <a:xfrm>
              <a:off x="0" y="-500031"/>
              <a:ext cx="8077200" cy="598933"/>
            </a:xfrm>
            <a:prstGeom prst="roundRect">
              <a:avLst>
                <a:gd name="adj" fmla="val 21589"/>
              </a:avLst>
            </a:prstGeom>
            <a:gradFill rotWithShape="0">
              <a:gsLst>
                <a:gs pos="0">
                  <a:schemeClr val="tx2">
                    <a:lumMod val="40000"/>
                    <a:lumOff val="60000"/>
                  </a:schemeClr>
                </a:gs>
                <a:gs pos="80000">
                  <a:schemeClr val="accent2">
                    <a:lumMod val="60000"/>
                    <a:lumOff val="40000"/>
                  </a:schemeClr>
                </a:gs>
                <a:gs pos="100000">
                  <a:srgbClr val="C00000"/>
                </a:gs>
              </a:gsLst>
              <a:lin ang="16200000" scaled="0"/>
            </a:gra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 anchorCtr="0"/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" name="Rounded Rectangle 4"/>
            <p:cNvSpPr/>
            <p:nvPr/>
          </p:nvSpPr>
          <p:spPr>
            <a:xfrm>
              <a:off x="-158588" y="-348265"/>
              <a:ext cx="8004094" cy="30353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0" rIns="68580" bIns="0" numCol="1" spcCol="1270" anchor="t" anchorCtr="0">
              <a:noAutofit/>
            </a:bodyPr>
            <a:lstStyle/>
            <a:p>
              <a:pPr marL="457200" indent="-274320">
                <a:lnSpc>
                  <a:spcPct val="100000"/>
                </a:lnSpc>
                <a:spcBef>
                  <a:spcPts val="0"/>
                </a:spcBef>
              </a:pPr>
              <a:r>
                <a:rPr lang="en-US" sz="2400" baseline="30000" dirty="0" smtClean="0">
                  <a:solidFill>
                    <a:schemeClr val="tx1"/>
                  </a:solidFill>
                </a:rPr>
                <a:t>4. Open any ColdFusion document. You won’t see any visible changes to the Dreamweaver work space until you open a ColdFusion document.</a:t>
              </a:r>
            </a:p>
            <a:p>
              <a:endParaRPr lang="en-US" sz="2400" baseline="30000" dirty="0" smtClean="0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Forms, CSS, Behaviors, and Snippets / Session 3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Cold Fusion Forms 2-4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57200" y="838200"/>
            <a:ext cx="8382000" cy="3048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To create a ColdFusion form, you follow these steps: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77906" y="1253066"/>
            <a:ext cx="8232694" cy="575734"/>
            <a:chOff x="-155494" y="-500031"/>
            <a:chExt cx="8232694" cy="598933"/>
          </a:xfrm>
        </p:grpSpPr>
        <p:sp>
          <p:nvSpPr>
            <p:cNvPr id="7" name="Rounded Rectangle 6"/>
            <p:cNvSpPr/>
            <p:nvPr/>
          </p:nvSpPr>
          <p:spPr>
            <a:xfrm>
              <a:off x="0" y="-500031"/>
              <a:ext cx="8077200" cy="598933"/>
            </a:xfrm>
            <a:prstGeom prst="roundRect">
              <a:avLst>
                <a:gd name="adj" fmla="val 21589"/>
              </a:avLst>
            </a:prstGeom>
            <a:gradFill rotWithShape="0">
              <a:gsLst>
                <a:gs pos="0">
                  <a:schemeClr val="tx2">
                    <a:lumMod val="40000"/>
                    <a:lumOff val="60000"/>
                  </a:schemeClr>
                </a:gs>
                <a:gs pos="80000">
                  <a:schemeClr val="accent2">
                    <a:lumMod val="60000"/>
                    <a:lumOff val="40000"/>
                  </a:schemeClr>
                </a:gs>
                <a:gs pos="100000">
                  <a:srgbClr val="C00000"/>
                </a:gs>
              </a:gsLst>
              <a:lin ang="16200000" scaled="0"/>
            </a:gra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 anchorCtr="0"/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Rounded Rectangle 4"/>
            <p:cNvSpPr/>
            <p:nvPr/>
          </p:nvSpPr>
          <p:spPr>
            <a:xfrm>
              <a:off x="-155494" y="-341490"/>
              <a:ext cx="8004094" cy="28185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0" rIns="68580" bIns="0" numCol="1" spcCol="1270" anchor="t" anchorCtr="0">
              <a:noAutofit/>
            </a:bodyPr>
            <a:lstStyle/>
            <a:p>
              <a:pPr marL="457200" indent="-274320" algn="just">
                <a:lnSpc>
                  <a:spcPct val="100000"/>
                </a:lnSpc>
                <a:spcBef>
                  <a:spcPts val="0"/>
                </a:spcBef>
              </a:pPr>
              <a:r>
                <a:rPr lang="en-US" sz="2400" baseline="30000" dirty="0" smtClean="0">
                  <a:solidFill>
                    <a:schemeClr val="tx1"/>
                  </a:solidFill>
                </a:rPr>
                <a:t>1. Open a ColdFusion page and place the insertion point where you want the ColdFusion form to appear.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381000" y="1981200"/>
            <a:ext cx="8235788" cy="914400"/>
            <a:chOff x="-158588" y="-500031"/>
            <a:chExt cx="8235788" cy="598933"/>
          </a:xfrm>
        </p:grpSpPr>
        <p:sp>
          <p:nvSpPr>
            <p:cNvPr id="10" name="Rounded Rectangle 9"/>
            <p:cNvSpPr/>
            <p:nvPr/>
          </p:nvSpPr>
          <p:spPr>
            <a:xfrm>
              <a:off x="0" y="-500031"/>
              <a:ext cx="8077200" cy="598933"/>
            </a:xfrm>
            <a:prstGeom prst="roundRect">
              <a:avLst>
                <a:gd name="adj" fmla="val 21589"/>
              </a:avLst>
            </a:prstGeom>
            <a:gradFill rotWithShape="0">
              <a:gsLst>
                <a:gs pos="0">
                  <a:schemeClr val="tx2">
                    <a:lumMod val="40000"/>
                    <a:lumOff val="60000"/>
                  </a:schemeClr>
                </a:gs>
                <a:gs pos="80000">
                  <a:schemeClr val="accent2">
                    <a:lumMod val="60000"/>
                    <a:lumOff val="40000"/>
                  </a:schemeClr>
                </a:gs>
                <a:gs pos="100000">
                  <a:srgbClr val="C00000"/>
                </a:gs>
              </a:gsLst>
              <a:lin ang="16200000" scaled="0"/>
            </a:gra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 anchorCtr="0"/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" name="Rounded Rectangle 4"/>
            <p:cNvSpPr/>
            <p:nvPr/>
          </p:nvSpPr>
          <p:spPr>
            <a:xfrm>
              <a:off x="-158588" y="-394337"/>
              <a:ext cx="8004094" cy="30353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0" rIns="68580" bIns="0" numCol="1" spcCol="1270" anchor="t" anchorCtr="0">
              <a:noAutofit/>
            </a:bodyPr>
            <a:lstStyle/>
            <a:p>
              <a:pPr marL="457200" indent="-274320">
                <a:lnSpc>
                  <a:spcPct val="100000"/>
                </a:lnSpc>
                <a:spcBef>
                  <a:spcPts val="0"/>
                </a:spcBef>
              </a:pPr>
              <a:r>
                <a:rPr lang="en-US" sz="2400" baseline="30000" dirty="0" smtClean="0">
                  <a:solidFill>
                    <a:schemeClr val="tx1"/>
                  </a:solidFill>
                </a:rPr>
                <a:t>2. On the </a:t>
              </a:r>
              <a:r>
                <a:rPr lang="en-US" sz="2400" b="1" baseline="30000" dirty="0" smtClean="0">
                  <a:solidFill>
                    <a:schemeClr val="tx1"/>
                  </a:solidFill>
                </a:rPr>
                <a:t>Insert</a:t>
              </a:r>
              <a:r>
                <a:rPr lang="en-US" sz="2400" baseline="30000" dirty="0" smtClean="0">
                  <a:solidFill>
                    <a:schemeClr val="tx1"/>
                  </a:solidFill>
                </a:rPr>
                <a:t> menu, point to </a:t>
              </a:r>
              <a:r>
                <a:rPr lang="en-US" sz="2400" b="1" baseline="30000" dirty="0" smtClean="0">
                  <a:solidFill>
                    <a:schemeClr val="tx1"/>
                  </a:solidFill>
                </a:rPr>
                <a:t>ColdFusion Objects</a:t>
              </a:r>
              <a:r>
                <a:rPr lang="en-US" sz="2400" baseline="30000" dirty="0" smtClean="0">
                  <a:solidFill>
                    <a:schemeClr val="tx1"/>
                  </a:solidFill>
                </a:rPr>
                <a:t> command and then to </a:t>
              </a:r>
              <a:r>
                <a:rPr lang="en-US" sz="2400" b="1" baseline="30000" dirty="0" err="1" smtClean="0">
                  <a:solidFill>
                    <a:schemeClr val="tx1"/>
                  </a:solidFill>
                </a:rPr>
                <a:t>CFForm</a:t>
              </a:r>
              <a:r>
                <a:rPr lang="en-US" sz="2400" baseline="30000" dirty="0" smtClean="0">
                  <a:solidFill>
                    <a:schemeClr val="tx1"/>
                  </a:solidFill>
                </a:rPr>
                <a:t> and then select </a:t>
              </a:r>
              <a:r>
                <a:rPr lang="en-US" sz="2400" b="1" baseline="30000" dirty="0" err="1" smtClean="0">
                  <a:solidFill>
                    <a:schemeClr val="tx1"/>
                  </a:solidFill>
                </a:rPr>
                <a:t>CFForm</a:t>
              </a:r>
              <a:r>
                <a:rPr lang="en-US" sz="2400" baseline="30000" dirty="0" smtClean="0">
                  <a:solidFill>
                    <a:schemeClr val="tx1"/>
                  </a:solidFill>
                </a:rPr>
                <a:t> command, or select the </a:t>
              </a:r>
              <a:r>
                <a:rPr lang="en-US" sz="2400" b="1" baseline="30000" dirty="0" err="1" smtClean="0">
                  <a:solidFill>
                    <a:schemeClr val="tx1"/>
                  </a:solidFill>
                </a:rPr>
                <a:t>CFForm</a:t>
              </a:r>
              <a:r>
                <a:rPr lang="en-US" sz="2400" baseline="30000" dirty="0" smtClean="0">
                  <a:solidFill>
                    <a:schemeClr val="tx1"/>
                  </a:solidFill>
                </a:rPr>
                <a:t> category from the </a:t>
              </a:r>
              <a:r>
                <a:rPr lang="en-US" sz="2400" b="1" baseline="30000" dirty="0" smtClean="0">
                  <a:solidFill>
                    <a:schemeClr val="tx1"/>
                  </a:solidFill>
                </a:rPr>
                <a:t>Insert</a:t>
              </a:r>
              <a:r>
                <a:rPr lang="en-US" sz="2400" baseline="30000" dirty="0" smtClean="0">
                  <a:solidFill>
                    <a:schemeClr val="tx1"/>
                  </a:solidFill>
                </a:rPr>
                <a:t> panel, and click the </a:t>
              </a:r>
              <a:r>
                <a:rPr lang="en-US" sz="2400" b="1" baseline="30000" dirty="0" err="1" smtClean="0">
                  <a:solidFill>
                    <a:schemeClr val="tx1"/>
                  </a:solidFill>
                </a:rPr>
                <a:t>CFForm</a:t>
              </a:r>
              <a:r>
                <a:rPr lang="en-US" sz="2400" baseline="30000" dirty="0" smtClean="0">
                  <a:solidFill>
                    <a:schemeClr val="tx1"/>
                  </a:solidFill>
                </a:rPr>
                <a:t> icon.</a:t>
              </a:r>
            </a:p>
            <a:p>
              <a:pPr marL="457200" indent="-274320">
                <a:lnSpc>
                  <a:spcPct val="100000"/>
                </a:lnSpc>
                <a:spcBef>
                  <a:spcPts val="0"/>
                </a:spcBef>
              </a:pPr>
              <a:endParaRPr lang="en-US" sz="2400" baseline="30000" dirty="0" smtClean="0">
                <a:solidFill>
                  <a:schemeClr val="tx1"/>
                </a:solidFill>
              </a:endParaRPr>
            </a:p>
            <a:p>
              <a:pPr marL="731520" indent="-457200">
                <a:lnSpc>
                  <a:spcPct val="100000"/>
                </a:lnSpc>
                <a:spcBef>
                  <a:spcPts val="0"/>
                </a:spcBef>
              </a:pPr>
              <a:endParaRPr lang="en-US" sz="2400" baseline="30000" dirty="0" smtClean="0">
                <a:solidFill>
                  <a:schemeClr val="tx1"/>
                </a:solidFill>
              </a:endParaRPr>
            </a:p>
            <a:p>
              <a:endParaRPr lang="en-US" sz="2400" baseline="30000" dirty="0" smtClean="0">
                <a:solidFill>
                  <a:schemeClr val="tx1"/>
                </a:solidFill>
              </a:endParaRPr>
            </a:p>
          </p:txBody>
        </p:sp>
      </p:grpSp>
      <p:sp>
        <p:nvSpPr>
          <p:cNvPr id="12" name="Rectangle 11"/>
          <p:cNvSpPr/>
          <p:nvPr/>
        </p:nvSpPr>
        <p:spPr>
          <a:xfrm>
            <a:off x="457200" y="3124200"/>
            <a:ext cx="8382000" cy="14478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Dreamweaver inserts an empty ColdFusion form. 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In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Design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view, the form is indicated by a dotted red outline. 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If you don’t see this outline, on the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View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menu, select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Visual Aids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, and select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Invisible Elements 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command.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Following table lists the properties of ColdFusion form.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2121628"/>
              </p:ext>
            </p:extLst>
          </p:nvPr>
        </p:nvGraphicFramePr>
        <p:xfrm>
          <a:off x="685800" y="4622800"/>
          <a:ext cx="8153400" cy="1625600"/>
        </p:xfrm>
        <a:graphic>
          <a:graphicData uri="http://schemas.openxmlformats.org/drawingml/2006/table">
            <a:tbl>
              <a:tblPr firstRow="1" bandRow="1">
                <a:effectLst>
                  <a:innerShdw blurRad="63500" dist="50800" dir="8100000">
                    <a:prstClr val="black">
                      <a:alpha val="50000"/>
                    </a:prstClr>
                  </a:innerShdw>
                </a:effectLst>
                <a:tableStyleId>{5C22544A-7EE6-4342-B048-85BDC9FD1C3A}</a:tableStyleId>
              </a:tblPr>
              <a:tblGrid>
                <a:gridCol w="1219200"/>
                <a:gridCol w="6934200"/>
              </a:tblGrid>
              <a:tr h="471119">
                <a:tc>
                  <a:txBody>
                    <a:bodyPr/>
                    <a:lstStyle/>
                    <a:p>
                      <a:pPr algn="ctr"/>
                      <a:endParaRPr lang="en-US" sz="2000" kern="1200" baseline="30000" dirty="0" smtClean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lang="en-US" sz="2800" kern="1200" baseline="300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Property</a:t>
                      </a:r>
                    </a:p>
                  </a:txBody>
                  <a:tcPr marT="0" marB="0"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kern="1200" baseline="30000" dirty="0" smtClean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baseline="300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Description</a:t>
                      </a:r>
                      <a:endParaRPr lang="en-US" sz="2000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0" marB="0">
                    <a:solidFill>
                      <a:schemeClr val="accent4">
                        <a:lumMod val="75000"/>
                      </a:schemeClr>
                    </a:solidFill>
                  </a:tcPr>
                </a:tc>
              </a:tr>
              <a:tr h="37870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b="1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2000" b="1" kern="1200" baseline="300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CFForm</a:t>
                      </a:r>
                      <a:endParaRPr lang="en-US" sz="2000" b="1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0" marB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2000" kern="1200" baseline="30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You specify the name of the form in this field.</a:t>
                      </a:r>
                    </a:p>
                  </a:txBody>
                  <a:tcPr marT="0" marB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  <a:tr h="37870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b="1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2000" b="1" kern="1200" baseline="30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Action</a:t>
                      </a:r>
                    </a:p>
                    <a:p>
                      <a:endParaRPr lang="en-US" sz="2400" b="1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2000" kern="1200" baseline="30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This option enables you to specify the name of the ColdFusion page to be processed when the form is submitted.</a:t>
                      </a:r>
                    </a:p>
                  </a:txBody>
                  <a:tcPr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3_Office Theme">
      <a:majorFont>
        <a:latin typeface=""/>
        <a:ea typeface=""/>
        <a:cs typeface=""/>
      </a:majorFont>
      <a:minorFont>
        <a:latin typeface="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14456</TotalTime>
  <Words>9926</Words>
  <Application>Microsoft Office PowerPoint</Application>
  <PresentationFormat>On-screen Show (4:3)</PresentationFormat>
  <Paragraphs>914</Paragraphs>
  <Slides>76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76</vt:i4>
      </vt:variant>
    </vt:vector>
  </HeadingPairs>
  <TitlesOfParts>
    <vt:vector size="77" baseType="lpstr">
      <vt:lpstr>3_Office Theme</vt:lpstr>
      <vt:lpstr>PowerPoint Presentation</vt:lpstr>
      <vt:lpstr>Objectives</vt:lpstr>
      <vt:lpstr>Working with Forms</vt:lpstr>
      <vt:lpstr>Adding Form Elements 1-2</vt:lpstr>
      <vt:lpstr>Adding Form Elements 2-2</vt:lpstr>
      <vt:lpstr>Validating Forms 1-2</vt:lpstr>
      <vt:lpstr>Validating Forms 2-2</vt:lpstr>
      <vt:lpstr>Creating Cold Fusion Forms 1-4</vt:lpstr>
      <vt:lpstr>Creating Cold Fusion Forms 2-4</vt:lpstr>
      <vt:lpstr>Creating Cold Fusion Forms 3-4</vt:lpstr>
      <vt:lpstr>Creating Cold Fusion Forms 4-4</vt:lpstr>
      <vt:lpstr>Cascading Style Sheets (CSS) </vt:lpstr>
      <vt:lpstr>Advantages of Style Sheets</vt:lpstr>
      <vt:lpstr>CSS Styles Panel </vt:lpstr>
      <vt:lpstr>Custom (class) CSS Style </vt:lpstr>
      <vt:lpstr>CSS Starter Layout 1-3</vt:lpstr>
      <vt:lpstr>CSS Starter Layout 2-3</vt:lpstr>
      <vt:lpstr>CSS Starter Layout 3-3</vt:lpstr>
      <vt:lpstr>CSS Properties 1-8</vt:lpstr>
      <vt:lpstr>CSS Properties 2-8</vt:lpstr>
      <vt:lpstr>CSS Properties 3-8</vt:lpstr>
      <vt:lpstr>CSS Properties 4-8</vt:lpstr>
      <vt:lpstr>CSS Properties 5-8</vt:lpstr>
      <vt:lpstr>CSS Properties 6-8</vt:lpstr>
      <vt:lpstr>CSS Properties 7-8</vt:lpstr>
      <vt:lpstr>CSS Properties 8-8</vt:lpstr>
      <vt:lpstr>Editing/Formatting CSS 1-3</vt:lpstr>
      <vt:lpstr>Editing/Formatting CSS 2-3</vt:lpstr>
      <vt:lpstr>Editing/Formatting CSS 3-3</vt:lpstr>
      <vt:lpstr>Inspect CSS in Live View</vt:lpstr>
      <vt:lpstr>Inserting DIV Tags 1-2</vt:lpstr>
      <vt:lpstr>Inserting DIV Tags 2-2</vt:lpstr>
      <vt:lpstr>Editing DIV Tags </vt:lpstr>
      <vt:lpstr>CSS Layout Blocks</vt:lpstr>
      <vt:lpstr>Working with AP Elements 1-2</vt:lpstr>
      <vt:lpstr>Working with AP Elements 2-2</vt:lpstr>
      <vt:lpstr>Spry Widgets</vt:lpstr>
      <vt:lpstr>Spry Effects 1-4</vt:lpstr>
      <vt:lpstr>Spry Effects 2-4</vt:lpstr>
      <vt:lpstr>Spry Effects 3-4</vt:lpstr>
      <vt:lpstr>Spry Effects 4-4</vt:lpstr>
      <vt:lpstr>Understanding Behaviors</vt:lpstr>
      <vt:lpstr>Applying Behaviors 1-3</vt:lpstr>
      <vt:lpstr>Applying Behaviors 2-3</vt:lpstr>
      <vt:lpstr>Applying Behaviors 3-3</vt:lpstr>
      <vt:lpstr>Changing or Deleting Behaviors</vt:lpstr>
      <vt:lpstr>Built-in Dreamweaver Behaviors 1-2</vt:lpstr>
      <vt:lpstr>Built-in Dreamweaver Behaviors 2-2</vt:lpstr>
      <vt:lpstr>Check Plug-in</vt:lpstr>
      <vt:lpstr>Go To URL</vt:lpstr>
      <vt:lpstr>Open Browser Window 1-2</vt:lpstr>
      <vt:lpstr>Open Browser Window 2-2</vt:lpstr>
      <vt:lpstr>Drag AP Element 1-4</vt:lpstr>
      <vt:lpstr>Drag AP Element 2-4</vt:lpstr>
      <vt:lpstr>Drag AP Element 3-4</vt:lpstr>
      <vt:lpstr>Drag AP Element 4-4</vt:lpstr>
      <vt:lpstr>Popup Message</vt:lpstr>
      <vt:lpstr>Validate Form 1-3</vt:lpstr>
      <vt:lpstr>Validate Form 2-3</vt:lpstr>
      <vt:lpstr>Validate Form 3-3</vt:lpstr>
      <vt:lpstr>Coding Toolbar 1-3</vt:lpstr>
      <vt:lpstr>Coding Toolbar 2-3</vt:lpstr>
      <vt:lpstr>Coding Toolbar 3-3</vt:lpstr>
      <vt:lpstr>Code Collapse</vt:lpstr>
      <vt:lpstr>Code Hints</vt:lpstr>
      <vt:lpstr>Code Snippets</vt:lpstr>
      <vt:lpstr>Using, Editing, and Deleting Snippets</vt:lpstr>
      <vt:lpstr>Assets and Library </vt:lpstr>
      <vt:lpstr>Working with Assets 1-4</vt:lpstr>
      <vt:lpstr>Working with Assets 2-4</vt:lpstr>
      <vt:lpstr>Working with Assets 3-4</vt:lpstr>
      <vt:lpstr>Working with Assets 4-4</vt:lpstr>
      <vt:lpstr>Working with Library Items 1-3</vt:lpstr>
      <vt:lpstr>Working with Library Items 2-3</vt:lpstr>
      <vt:lpstr>Working with Library Items 3-3</vt:lpstr>
      <vt:lpstr>Summary</vt:lpstr>
    </vt:vector>
  </TitlesOfParts>
  <Company>Aptech Limited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Session 1 XP</dc:title>
  <dc:creator>Aptech Limited</dc:creator>
  <cp:lastModifiedBy>Binu John</cp:lastModifiedBy>
  <cp:revision>2501</cp:revision>
  <dcterms:created xsi:type="dcterms:W3CDTF">2006-08-16T00:00:00Z</dcterms:created>
  <dcterms:modified xsi:type="dcterms:W3CDTF">2012-12-04T06:26:04Z</dcterms:modified>
</cp:coreProperties>
</file>